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8.xml" ContentType="application/vnd.openxmlformats-officedocument.presentationml.tags+xml"/>
  <Override PartName="/ppt/notesSlides/notesSlide37.xml" ContentType="application/vnd.openxmlformats-officedocument.presentationml.notesSlide+xml"/>
  <Override PartName="/ppt/tags/tag9.xml" ContentType="application/vnd.openxmlformats-officedocument.presentationml.tags+xml"/>
  <Override PartName="/ppt/notesSlides/notesSlide38.xml" ContentType="application/vnd.openxmlformats-officedocument.presentationml.notesSlide+xml"/>
  <Override PartName="/ppt/tags/tag10.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700" r:id="rId2"/>
    <p:sldMasterId id="2147483704" r:id="rId3"/>
    <p:sldMasterId id="2147483713" r:id="rId4"/>
  </p:sldMasterIdLst>
  <p:notesMasterIdLst>
    <p:notesMasterId r:id="rId79"/>
  </p:notesMasterIdLst>
  <p:handoutMasterIdLst>
    <p:handoutMasterId r:id="rId80"/>
  </p:handoutMasterIdLst>
  <p:sldIdLst>
    <p:sldId id="522" r:id="rId5"/>
    <p:sldId id="696" r:id="rId6"/>
    <p:sldId id="705" r:id="rId7"/>
    <p:sldId id="659" r:id="rId8"/>
    <p:sldId id="695" r:id="rId9"/>
    <p:sldId id="535" r:id="rId10"/>
    <p:sldId id="644" r:id="rId11"/>
    <p:sldId id="689" r:id="rId12"/>
    <p:sldId id="688" r:id="rId13"/>
    <p:sldId id="577" r:id="rId14"/>
    <p:sldId id="579" r:id="rId15"/>
    <p:sldId id="578" r:id="rId16"/>
    <p:sldId id="545" r:id="rId17"/>
    <p:sldId id="697" r:id="rId18"/>
    <p:sldId id="677" r:id="rId19"/>
    <p:sldId id="678" r:id="rId20"/>
    <p:sldId id="679" r:id="rId21"/>
    <p:sldId id="681" r:id="rId22"/>
    <p:sldId id="682" r:id="rId23"/>
    <p:sldId id="698" r:id="rId24"/>
    <p:sldId id="588" r:id="rId25"/>
    <p:sldId id="683" r:id="rId26"/>
    <p:sldId id="684" r:id="rId27"/>
    <p:sldId id="685" r:id="rId28"/>
    <p:sldId id="686" r:id="rId29"/>
    <p:sldId id="687" r:id="rId30"/>
    <p:sldId id="667" r:id="rId31"/>
    <p:sldId id="690" r:id="rId32"/>
    <p:sldId id="699" r:id="rId33"/>
    <p:sldId id="653" r:id="rId34"/>
    <p:sldId id="700" r:id="rId35"/>
    <p:sldId id="670" r:id="rId36"/>
    <p:sldId id="603" r:id="rId37"/>
    <p:sldId id="604" r:id="rId38"/>
    <p:sldId id="605" r:id="rId39"/>
    <p:sldId id="606" r:id="rId40"/>
    <p:sldId id="607" r:id="rId41"/>
    <p:sldId id="589" r:id="rId42"/>
    <p:sldId id="666" r:id="rId43"/>
    <p:sldId id="664" r:id="rId44"/>
    <p:sldId id="597" r:id="rId45"/>
    <p:sldId id="599" r:id="rId46"/>
    <p:sldId id="601" r:id="rId47"/>
    <p:sldId id="701" r:id="rId48"/>
    <p:sldId id="609" r:id="rId49"/>
    <p:sldId id="610" r:id="rId50"/>
    <p:sldId id="611" r:id="rId51"/>
    <p:sldId id="612" r:id="rId52"/>
    <p:sldId id="613" r:id="rId53"/>
    <p:sldId id="646" r:id="rId54"/>
    <p:sldId id="647" r:id="rId55"/>
    <p:sldId id="702" r:id="rId56"/>
    <p:sldId id="623" r:id="rId57"/>
    <p:sldId id="624" r:id="rId58"/>
    <p:sldId id="694" r:id="rId59"/>
    <p:sldId id="693" r:id="rId60"/>
    <p:sldId id="626" r:id="rId61"/>
    <p:sldId id="703" r:id="rId62"/>
    <p:sldId id="572" r:id="rId63"/>
    <p:sldId id="691" r:id="rId64"/>
    <p:sldId id="630" r:id="rId65"/>
    <p:sldId id="631" r:id="rId66"/>
    <p:sldId id="632" r:id="rId67"/>
    <p:sldId id="634" r:id="rId68"/>
    <p:sldId id="635" r:id="rId69"/>
    <p:sldId id="650" r:id="rId70"/>
    <p:sldId id="651" r:id="rId71"/>
    <p:sldId id="672" r:id="rId72"/>
    <p:sldId id="704" r:id="rId73"/>
    <p:sldId id="692" r:id="rId74"/>
    <p:sldId id="539" r:id="rId75"/>
    <p:sldId id="675" r:id="rId76"/>
    <p:sldId id="674" r:id="rId77"/>
    <p:sldId id="676" r:id="rId78"/>
  </p:sldIdLst>
  <p:sldSz cx="12192000" cy="6858000"/>
  <p:notesSz cx="6797675" cy="9928225"/>
  <p:defaultTextStyle>
    <a:defPPr>
      <a:defRPr lang="en-GB"/>
    </a:defPPr>
    <a:lvl1pPr algn="l" rtl="0" fontAlgn="base">
      <a:spcBef>
        <a:spcPct val="0"/>
      </a:spcBef>
      <a:spcAft>
        <a:spcPct val="0"/>
      </a:spcAft>
      <a:defRPr sz="1200" kern="1200">
        <a:solidFill>
          <a:schemeClr val="bg1"/>
        </a:solidFill>
        <a:latin typeface="Arial" panose="020B0604020202020204" pitchFamily="34" charset="0"/>
        <a:ea typeface="MS PGothic" charset="0"/>
        <a:cs typeface="Arial" panose="020B0604020202020204" pitchFamily="34" charset="0"/>
      </a:defRPr>
    </a:lvl1pPr>
    <a:lvl2pPr marL="457200" algn="l" rtl="0" fontAlgn="base">
      <a:spcBef>
        <a:spcPct val="0"/>
      </a:spcBef>
      <a:spcAft>
        <a:spcPct val="0"/>
      </a:spcAft>
      <a:defRPr sz="1200" kern="1200">
        <a:solidFill>
          <a:schemeClr val="bg1"/>
        </a:solidFill>
        <a:latin typeface="Arial" panose="020B0604020202020204" pitchFamily="34" charset="0"/>
        <a:ea typeface="MS PGothic" charset="0"/>
        <a:cs typeface="Arial" panose="020B0604020202020204" pitchFamily="34" charset="0"/>
      </a:defRPr>
    </a:lvl2pPr>
    <a:lvl3pPr marL="914400" algn="l" rtl="0" fontAlgn="base">
      <a:spcBef>
        <a:spcPct val="0"/>
      </a:spcBef>
      <a:spcAft>
        <a:spcPct val="0"/>
      </a:spcAft>
      <a:defRPr sz="1200" kern="1200">
        <a:solidFill>
          <a:schemeClr val="bg1"/>
        </a:solidFill>
        <a:latin typeface="Arial" panose="020B0604020202020204" pitchFamily="34" charset="0"/>
        <a:ea typeface="MS PGothic" charset="0"/>
        <a:cs typeface="Arial" panose="020B0604020202020204" pitchFamily="34" charset="0"/>
      </a:defRPr>
    </a:lvl3pPr>
    <a:lvl4pPr marL="1371600" algn="l" rtl="0" fontAlgn="base">
      <a:spcBef>
        <a:spcPct val="0"/>
      </a:spcBef>
      <a:spcAft>
        <a:spcPct val="0"/>
      </a:spcAft>
      <a:defRPr sz="1200" kern="1200">
        <a:solidFill>
          <a:schemeClr val="bg1"/>
        </a:solidFill>
        <a:latin typeface="Arial" panose="020B0604020202020204" pitchFamily="34" charset="0"/>
        <a:ea typeface="MS PGothic" charset="0"/>
        <a:cs typeface="Arial" panose="020B0604020202020204" pitchFamily="34" charset="0"/>
      </a:defRPr>
    </a:lvl4pPr>
    <a:lvl5pPr marL="1828800" algn="l" rtl="0" fontAlgn="base">
      <a:spcBef>
        <a:spcPct val="0"/>
      </a:spcBef>
      <a:spcAft>
        <a:spcPct val="0"/>
      </a:spcAft>
      <a:defRPr sz="1200" kern="1200">
        <a:solidFill>
          <a:schemeClr val="bg1"/>
        </a:solidFill>
        <a:latin typeface="Arial" panose="020B0604020202020204" pitchFamily="34" charset="0"/>
        <a:ea typeface="MS PGothic" charset="0"/>
        <a:cs typeface="Arial" panose="020B0604020202020204" pitchFamily="34" charset="0"/>
      </a:defRPr>
    </a:lvl5pPr>
    <a:lvl6pPr marL="2286000" algn="l" defTabSz="457200" rtl="0" eaLnBrk="1" latinLnBrk="0" hangingPunct="1">
      <a:defRPr sz="1200" kern="1200">
        <a:solidFill>
          <a:schemeClr val="bg1"/>
        </a:solidFill>
        <a:latin typeface="Arial" panose="020B0604020202020204" pitchFamily="34" charset="0"/>
        <a:ea typeface="MS PGothic" charset="0"/>
        <a:cs typeface="Arial" panose="020B0604020202020204" pitchFamily="34" charset="0"/>
      </a:defRPr>
    </a:lvl6pPr>
    <a:lvl7pPr marL="2743200" algn="l" defTabSz="457200" rtl="0" eaLnBrk="1" latinLnBrk="0" hangingPunct="1">
      <a:defRPr sz="1200" kern="1200">
        <a:solidFill>
          <a:schemeClr val="bg1"/>
        </a:solidFill>
        <a:latin typeface="Arial" panose="020B0604020202020204" pitchFamily="34" charset="0"/>
        <a:ea typeface="MS PGothic" charset="0"/>
        <a:cs typeface="Arial" panose="020B0604020202020204" pitchFamily="34" charset="0"/>
      </a:defRPr>
    </a:lvl7pPr>
    <a:lvl8pPr marL="3200400" algn="l" defTabSz="457200" rtl="0" eaLnBrk="1" latinLnBrk="0" hangingPunct="1">
      <a:defRPr sz="1200" kern="1200">
        <a:solidFill>
          <a:schemeClr val="bg1"/>
        </a:solidFill>
        <a:latin typeface="Arial" panose="020B0604020202020204" pitchFamily="34" charset="0"/>
        <a:ea typeface="MS PGothic" charset="0"/>
        <a:cs typeface="Arial" panose="020B0604020202020204" pitchFamily="34" charset="0"/>
      </a:defRPr>
    </a:lvl8pPr>
    <a:lvl9pPr marL="3657600" algn="l" defTabSz="457200" rtl="0" eaLnBrk="1" latinLnBrk="0" hangingPunct="1">
      <a:defRPr sz="1200" kern="1200">
        <a:solidFill>
          <a:schemeClr val="bg1"/>
        </a:solidFill>
        <a:latin typeface="Arial" panose="020B0604020202020204" pitchFamily="34" charset="0"/>
        <a:ea typeface="MS PGothic" charset="0"/>
        <a:cs typeface="Arial" panose="020B0604020202020204" pitchFamily="34" charset="0"/>
      </a:defRPr>
    </a:lvl9pPr>
  </p:defaultTextStyle>
  <p:extLst>
    <p:ext uri="{EFAFB233-063F-42B5-8137-9DF3F51BA10A}">
      <p15:sldGuideLst xmlns:p15="http://schemas.microsoft.com/office/powerpoint/2012/main">
        <p15:guide id="1" orient="horz" pos="1148">
          <p15:clr>
            <a:srgbClr val="A4A3A4"/>
          </p15:clr>
        </p15:guide>
        <p15:guide id="2" orient="horz" pos="4069">
          <p15:clr>
            <a:srgbClr val="A4A3A4"/>
          </p15:clr>
        </p15:guide>
        <p15:guide id="3" orient="horz" pos="1366">
          <p15:clr>
            <a:srgbClr val="A4A3A4"/>
          </p15:clr>
        </p15:guide>
        <p15:guide id="4" orient="horz" pos="1592">
          <p15:clr>
            <a:srgbClr val="A4A3A4"/>
          </p15:clr>
        </p15:guide>
        <p15:guide id="5" orient="horz" pos="1826">
          <p15:clr>
            <a:srgbClr val="A4A3A4"/>
          </p15:clr>
        </p15:guide>
        <p15:guide id="6" orient="horz" pos="1986">
          <p15:clr>
            <a:srgbClr val="A4A3A4"/>
          </p15:clr>
        </p15:guide>
        <p15:guide id="7" orient="horz" pos="2250">
          <p15:clr>
            <a:srgbClr val="A4A3A4"/>
          </p15:clr>
        </p15:guide>
        <p15:guide id="8" orient="horz" pos="2496">
          <p15:clr>
            <a:srgbClr val="A4A3A4"/>
          </p15:clr>
        </p15:guide>
        <p15:guide id="9" orient="horz" pos="2722">
          <p15:clr>
            <a:srgbClr val="A4A3A4"/>
          </p15:clr>
        </p15:guide>
        <p15:guide id="10" orient="horz" pos="2928">
          <p15:clr>
            <a:srgbClr val="A4A3A4"/>
          </p15:clr>
        </p15:guide>
        <p15:guide id="11" orient="horz" pos="3197">
          <p15:clr>
            <a:srgbClr val="A4A3A4"/>
          </p15:clr>
        </p15:guide>
        <p15:guide id="12" orient="horz" pos="3414">
          <p15:clr>
            <a:srgbClr val="A4A3A4"/>
          </p15:clr>
        </p15:guide>
        <p15:guide id="13" orient="horz" pos="3632">
          <p15:clr>
            <a:srgbClr val="A4A3A4"/>
          </p15:clr>
        </p15:guide>
        <p15:guide id="14" orient="horz" pos="3858">
          <p15:clr>
            <a:srgbClr val="A4A3A4"/>
          </p15:clr>
        </p15:guide>
        <p15:guide id="15" orient="horz" pos="938">
          <p15:clr>
            <a:srgbClr val="A4A3A4"/>
          </p15:clr>
        </p15:guide>
        <p15:guide id="16" orient="horz" pos="624">
          <p15:clr>
            <a:srgbClr val="A4A3A4"/>
          </p15:clr>
        </p15:guide>
        <p15:guide id="17" orient="horz" pos="420">
          <p15:clr>
            <a:srgbClr val="A4A3A4"/>
          </p15:clr>
        </p15:guide>
        <p15:guide id="18" orient="horz" pos="216">
          <p15:clr>
            <a:srgbClr val="A4A3A4"/>
          </p15:clr>
        </p15:guide>
        <p15:guide id="19" orient="horz">
          <p15:clr>
            <a:srgbClr val="A4A3A4"/>
          </p15:clr>
        </p15:guide>
        <p15:guide id="20" pos="7105">
          <p15:clr>
            <a:srgbClr val="A4A3A4"/>
          </p15:clr>
        </p15:guide>
        <p15:guide id="21" pos="4348">
          <p15:clr>
            <a:srgbClr val="A4A3A4"/>
          </p15:clr>
        </p15:guide>
        <p15:guide id="22" pos="316">
          <p15:clr>
            <a:srgbClr val="A4A3A4"/>
          </p15:clr>
        </p15:guide>
        <p15:guide id="23" pos="4048">
          <p15:clr>
            <a:srgbClr val="A4A3A4"/>
          </p15:clr>
        </p15:guide>
        <p15:guide id="24" pos="1212">
          <p15:clr>
            <a:srgbClr val="A4A3A4"/>
          </p15:clr>
        </p15:guide>
        <p15:guide id="25" pos="904">
          <p15:clr>
            <a:srgbClr val="A4A3A4"/>
          </p15:clr>
        </p15:guide>
        <p15:guide id="26" pos="7377">
          <p15:clr>
            <a:srgbClr val="A4A3A4"/>
          </p15:clr>
        </p15:guide>
        <p15:guide id="27" pos="7692">
          <p15:clr>
            <a:srgbClr val="A4A3A4"/>
          </p15:clr>
        </p15:guide>
        <p15:guide id="28" pos="6772">
          <p15:clr>
            <a:srgbClr val="A4A3A4"/>
          </p15:clr>
        </p15:guide>
        <p15:guide id="29" pos="6161">
          <p15:clr>
            <a:srgbClr val="A4A3A4"/>
          </p15:clr>
        </p15:guide>
        <p15:guide id="30" pos="6502">
          <p15:clr>
            <a:srgbClr val="A4A3A4"/>
          </p15:clr>
        </p15:guide>
        <p15:guide id="31" pos="5842">
          <p15:clr>
            <a:srgbClr val="A4A3A4"/>
          </p15:clr>
        </p15:guide>
        <p15:guide id="32" pos="5582">
          <p15:clr>
            <a:srgbClr val="A4A3A4"/>
          </p15:clr>
        </p15:guide>
        <p15:guide id="33" pos="5276">
          <p15:clr>
            <a:srgbClr val="A4A3A4"/>
          </p15:clr>
        </p15:guide>
        <p15:guide id="34" pos="4956">
          <p15:clr>
            <a:srgbClr val="A4A3A4"/>
          </p15:clr>
        </p15:guide>
        <p15:guide id="35" pos="4649">
          <p15:clr>
            <a:srgbClr val="A4A3A4"/>
          </p15:clr>
        </p15:guide>
        <p15:guide id="36" pos="3632">
          <p15:clr>
            <a:srgbClr val="A4A3A4"/>
          </p15:clr>
        </p15:guide>
        <p15:guide id="37" pos="3328">
          <p15:clr>
            <a:srgbClr val="A4A3A4"/>
          </p15:clr>
        </p15:guide>
        <p15:guide id="38" pos="3032">
          <p15:clr>
            <a:srgbClr val="A4A3A4"/>
          </p15:clr>
        </p15:guide>
        <p15:guide id="39" pos="2754">
          <p15:clr>
            <a:srgbClr val="A4A3A4"/>
          </p15:clr>
        </p15:guide>
        <p15:guide id="40" pos="2424">
          <p15:clr>
            <a:srgbClr val="A4A3A4"/>
          </p15:clr>
        </p15:guide>
        <p15:guide id="41" pos="2157">
          <p15:clr>
            <a:srgbClr val="A4A3A4"/>
          </p15:clr>
        </p15:guide>
        <p15:guide id="42" pos="1824">
          <p15:clr>
            <a:srgbClr val="A4A3A4"/>
          </p15:clr>
        </p15:guide>
        <p15:guide id="43" pos="1520">
          <p15:clr>
            <a:srgbClr val="A4A3A4"/>
          </p15:clr>
        </p15:guide>
        <p15:guide id="44" pos="5417">
          <p15:clr>
            <a:srgbClr val="A4A3A4"/>
          </p15:clr>
        </p15:guide>
        <p15:guide id="45" pos="598">
          <p15:clr>
            <a:srgbClr val="A4A3A4"/>
          </p15:clr>
        </p15:guide>
      </p15:sldGuideLst>
    </p:ext>
    <p:ext uri="{2D200454-40CA-4A62-9FC3-DE9A4176ACB9}">
      <p15:notesGuideLst xmlns:p15="http://schemas.microsoft.com/office/powerpoint/2012/main">
        <p15:guide id="1" orient="horz" pos="3182">
          <p15:clr>
            <a:srgbClr val="A4A3A4"/>
          </p15:clr>
        </p15:guide>
        <p15:guide id="2" pos="214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nnerkm" initials="HM" lastIdx="83" clrIdx="0"/>
  <p:cmAuthor id="2" name="Hennerkes, Maya" initials="HM" lastIdx="154" clrIdx="1"/>
  <p:cmAuthor id="3" name="Yannis Salavopoulos | Global Sustain" initials="YS|GS" lastIdx="71" clrIdx="2"/>
  <p:cmAuthor id="4" name="Michael Spanos" initials="MS" lastIdx="42" clrIdx="3"/>
  <p:cmAuthor id="5" name="Microsoft Office User" initials="Office" lastIdx="1" clrIdx="4"/>
  <p:cmAuthor id="6" name="Shaoul, Freddy" initials="SF" lastIdx="12"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1500"/>
    <a:srgbClr val="D77700"/>
    <a:srgbClr val="F7E4CC"/>
    <a:srgbClr val="EFC999"/>
    <a:srgbClr val="E7AD66"/>
    <a:srgbClr val="B82B5A"/>
    <a:srgbClr val="8C2245"/>
    <a:srgbClr val="FFEE5F"/>
    <a:srgbClr val="EAE4E1"/>
    <a:srgbClr val="C616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81F6D5-D57B-8E83-3A0D-282426996124}" v="4" dt="2022-12-19T10:32:11.173"/>
    <p1510:client id="{25448926-8034-43D6-AC29-3DFBEB0F6255}" v="10" dt="2022-12-14T12:14:13.821"/>
    <p1510:client id="{51C40E79-D731-CD29-9F18-B17EABD5ECDE}" v="350" dt="2022-12-14T09:58:12.720"/>
  </p1510:revLst>
</p1510:revInfo>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guide orient="horz" pos="1148"/>
        <p:guide orient="horz" pos="4069"/>
        <p:guide orient="horz" pos="1366"/>
        <p:guide orient="horz" pos="1592"/>
        <p:guide orient="horz" pos="1826"/>
        <p:guide orient="horz" pos="1986"/>
        <p:guide orient="horz" pos="2250"/>
        <p:guide orient="horz" pos="2496"/>
        <p:guide orient="horz" pos="2722"/>
        <p:guide orient="horz" pos="2928"/>
        <p:guide orient="horz" pos="3197"/>
        <p:guide orient="horz" pos="3414"/>
        <p:guide orient="horz" pos="3632"/>
        <p:guide orient="horz" pos="3858"/>
        <p:guide orient="horz" pos="938"/>
        <p:guide orient="horz" pos="624"/>
        <p:guide orient="horz" pos="420"/>
        <p:guide orient="horz" pos="216"/>
        <p:guide orient="horz"/>
        <p:guide pos="7105"/>
        <p:guide pos="4348"/>
        <p:guide pos="316"/>
        <p:guide pos="4048"/>
        <p:guide pos="1212"/>
        <p:guide pos="904"/>
        <p:guide pos="7377"/>
        <p:guide pos="7692"/>
        <p:guide pos="6772"/>
        <p:guide pos="6161"/>
        <p:guide pos="6502"/>
        <p:guide pos="5842"/>
        <p:guide pos="5582"/>
        <p:guide pos="5276"/>
        <p:guide pos="4956"/>
        <p:guide pos="4649"/>
        <p:guide pos="3632"/>
        <p:guide pos="3328"/>
        <p:guide pos="3032"/>
        <p:guide pos="2754"/>
        <p:guide pos="2424"/>
        <p:guide pos="2157"/>
        <p:guide pos="1824"/>
        <p:guide pos="1520"/>
        <p:guide pos="5417"/>
        <p:guide pos="598"/>
      </p:guideLst>
    </p:cSldViewPr>
  </p:slideViewPr>
  <p:notesViewPr>
    <p:cSldViewPr snapToGrid="0">
      <p:cViewPr varScale="1">
        <p:scale>
          <a:sx n="66" d="100"/>
          <a:sy n="66" d="100"/>
        </p:scale>
        <p:origin x="0" y="0"/>
      </p:cViewPr>
      <p:guideLst>
        <p:guide orient="horz" pos="3182"/>
        <p:guide pos="214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theme" Target="theme/theme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notesMaster" Target="notesMasters/notesMaster1.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handoutMaster" Target="handoutMasters/handoutMaster1.xml"/><Relationship Id="rId85"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commentAuthors" Target="commentAuthors.xml"/><Relationship Id="rId86"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microsoft.com/office/2015/10/relationships/revisionInfo" Target="revisionInfo.xml"/><Relationship Id="rId61" Type="http://schemas.openxmlformats.org/officeDocument/2006/relationships/slide" Target="slides/slide57.xml"/><Relationship Id="rId8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fia Yialama | Global Sustain" userId="S::sofia.yialama@globalsustain.org::e20e042e-a778-4370-b137-c928e7fa4bf1" providerId="AD" clId="Web-{1981F6D5-D57B-8E83-3A0D-282426996124}"/>
    <pc:docChg chg="modSld">
      <pc:chgData name="Sofia Yialama | Global Sustain" userId="S::sofia.yialama@globalsustain.org::e20e042e-a778-4370-b137-c928e7fa4bf1" providerId="AD" clId="Web-{1981F6D5-D57B-8E83-3A0D-282426996124}" dt="2022-12-19T10:32:11.173" v="3" actId="20577"/>
      <pc:docMkLst>
        <pc:docMk/>
      </pc:docMkLst>
      <pc:sldChg chg="modSp">
        <pc:chgData name="Sofia Yialama | Global Sustain" userId="S::sofia.yialama@globalsustain.org::e20e042e-a778-4370-b137-c928e7fa4bf1" providerId="AD" clId="Web-{1981F6D5-D57B-8E83-3A0D-282426996124}" dt="2022-12-19T10:32:11.173" v="3" actId="20577"/>
        <pc:sldMkLst>
          <pc:docMk/>
          <pc:sldMk cId="0" sldId="522"/>
        </pc:sldMkLst>
        <pc:spChg chg="mod">
          <ac:chgData name="Sofia Yialama | Global Sustain" userId="S::sofia.yialama@globalsustain.org::e20e042e-a778-4370-b137-c928e7fa4bf1" providerId="AD" clId="Web-{1981F6D5-D57B-8E83-3A0D-282426996124}" dt="2022-12-19T10:32:11.173" v="3" actId="20577"/>
          <ac:spMkLst>
            <pc:docMk/>
            <pc:sldMk cId="0" sldId="522"/>
            <ac:spMk id="5" creationId="{00000000-0000-0000-0000-000000000000}"/>
          </ac:spMkLst>
        </pc:spChg>
      </pc:sldChg>
    </pc:docChg>
  </pc:docChgLst>
  <pc:docChgLst>
    <pc:chgData name="Michael Spanos | Global Sustain" userId="4ae980c9-4b94-4659-a934-a93535dd00a8" providerId="ADAL" clId="{25448926-8034-43D6-AC29-3DFBEB0F6255}"/>
    <pc:docChg chg="modSld">
      <pc:chgData name="Michael Spanos | Global Sustain" userId="4ae980c9-4b94-4659-a934-a93535dd00a8" providerId="ADAL" clId="{25448926-8034-43D6-AC29-3DFBEB0F6255}" dt="2022-12-14T12:19:40.008" v="53" actId="20577"/>
      <pc:docMkLst>
        <pc:docMk/>
      </pc:docMkLst>
      <pc:sldChg chg="modSp mod">
        <pc:chgData name="Michael Spanos | Global Sustain" userId="4ae980c9-4b94-4659-a934-a93535dd00a8" providerId="ADAL" clId="{25448926-8034-43D6-AC29-3DFBEB0F6255}" dt="2022-12-14T12:19:40.008" v="53" actId="20577"/>
        <pc:sldMkLst>
          <pc:docMk/>
          <pc:sldMk cId="1951258862" sldId="572"/>
        </pc:sldMkLst>
        <pc:spChg chg="mod">
          <ac:chgData name="Michael Spanos | Global Sustain" userId="4ae980c9-4b94-4659-a934-a93535dd00a8" providerId="ADAL" clId="{25448926-8034-43D6-AC29-3DFBEB0F6255}" dt="2022-12-14T12:19:40.008" v="53" actId="20577"/>
          <ac:spMkLst>
            <pc:docMk/>
            <pc:sldMk cId="1951258862" sldId="572"/>
            <ac:spMk id="4" creationId="{00000000-0000-0000-0000-000000000000}"/>
          </ac:spMkLst>
        </pc:spChg>
      </pc:sldChg>
      <pc:sldChg chg="modSp mod">
        <pc:chgData name="Michael Spanos | Global Sustain" userId="4ae980c9-4b94-4659-a934-a93535dd00a8" providerId="ADAL" clId="{25448926-8034-43D6-AC29-3DFBEB0F6255}" dt="2022-12-14T12:16:28.245" v="10" actId="6549"/>
        <pc:sldMkLst>
          <pc:docMk/>
          <pc:sldMk cId="1616515861" sldId="607"/>
        </pc:sldMkLst>
        <pc:spChg chg="mod">
          <ac:chgData name="Michael Spanos | Global Sustain" userId="4ae980c9-4b94-4659-a934-a93535dd00a8" providerId="ADAL" clId="{25448926-8034-43D6-AC29-3DFBEB0F6255}" dt="2022-12-14T12:16:28.245" v="10" actId="6549"/>
          <ac:spMkLst>
            <pc:docMk/>
            <pc:sldMk cId="1616515861" sldId="607"/>
            <ac:spMk id="2" creationId="{00000000-0000-0000-0000-000000000000}"/>
          </ac:spMkLst>
        </pc:spChg>
      </pc:sldChg>
      <pc:sldChg chg="modSp">
        <pc:chgData name="Michael Spanos | Global Sustain" userId="4ae980c9-4b94-4659-a934-a93535dd00a8" providerId="ADAL" clId="{25448926-8034-43D6-AC29-3DFBEB0F6255}" dt="2022-12-14T12:14:13.821" v="9" actId="20577"/>
        <pc:sldMkLst>
          <pc:docMk/>
          <pc:sldMk cId="0" sldId="667"/>
        </pc:sldMkLst>
        <pc:spChg chg="mod">
          <ac:chgData name="Michael Spanos | Global Sustain" userId="4ae980c9-4b94-4659-a934-a93535dd00a8" providerId="ADAL" clId="{25448926-8034-43D6-AC29-3DFBEB0F6255}" dt="2022-12-14T12:14:13.821" v="9" actId="20577"/>
          <ac:spMkLst>
            <pc:docMk/>
            <pc:sldMk cId="0" sldId="667"/>
            <ac:spMk id="11" creationId="{00000000-0000-0000-0000-000000000000}"/>
          </ac:spMkLst>
        </pc:spChg>
      </pc:sldChg>
      <pc:sldChg chg="modSp mod">
        <pc:chgData name="Michael Spanos | Global Sustain" userId="4ae980c9-4b94-4659-a934-a93535dd00a8" providerId="ADAL" clId="{25448926-8034-43D6-AC29-3DFBEB0F6255}" dt="2022-12-14T12:18:55.003" v="15" actId="20577"/>
        <pc:sldMkLst>
          <pc:docMk/>
          <pc:sldMk cId="0" sldId="693"/>
        </pc:sldMkLst>
        <pc:spChg chg="mod">
          <ac:chgData name="Michael Spanos | Global Sustain" userId="4ae980c9-4b94-4659-a934-a93535dd00a8" providerId="ADAL" clId="{25448926-8034-43D6-AC29-3DFBEB0F6255}" dt="2022-12-14T12:18:55.003" v="15" actId="20577"/>
          <ac:spMkLst>
            <pc:docMk/>
            <pc:sldMk cId="0" sldId="693"/>
            <ac:spMk id="2" creationId="{00000000-0000-0000-0000-000000000000}"/>
          </ac:spMkLst>
        </pc:spChg>
      </pc:sldChg>
    </pc:docChg>
  </pc:docChgLst>
  <pc:docChgLst>
    <pc:chgData name="Sofia Yialama | Global Sustain" userId="S::sofia.yialama@globalsustain.org::e20e042e-a778-4370-b137-c928e7fa4bf1" providerId="AD" clId="Web-{51C40E79-D731-CD29-9F18-B17EABD5ECDE}"/>
    <pc:docChg chg="modSld">
      <pc:chgData name="Sofia Yialama | Global Sustain" userId="S::sofia.yialama@globalsustain.org::e20e042e-a778-4370-b137-c928e7fa4bf1" providerId="AD" clId="Web-{51C40E79-D731-CD29-9F18-B17EABD5ECDE}" dt="2022-12-14T09:58:12.720" v="232" actId="20577"/>
      <pc:docMkLst>
        <pc:docMk/>
      </pc:docMkLst>
      <pc:sldChg chg="addSp modSp">
        <pc:chgData name="Sofia Yialama | Global Sustain" userId="S::sofia.yialama@globalsustain.org::e20e042e-a778-4370-b137-c928e7fa4bf1" providerId="AD" clId="Web-{51C40E79-D731-CD29-9F18-B17EABD5ECDE}" dt="2022-12-14T09:43:42.623" v="177" actId="20577"/>
        <pc:sldMkLst>
          <pc:docMk/>
          <pc:sldMk cId="0" sldId="539"/>
        </pc:sldMkLst>
        <pc:spChg chg="mod">
          <ac:chgData name="Sofia Yialama | Global Sustain" userId="S::sofia.yialama@globalsustain.org::e20e042e-a778-4370-b137-c928e7fa4bf1" providerId="AD" clId="Web-{51C40E79-D731-CD29-9F18-B17EABD5ECDE}" dt="2022-12-14T09:23:15.910" v="8" actId="20577"/>
          <ac:spMkLst>
            <pc:docMk/>
            <pc:sldMk cId="0" sldId="539"/>
            <ac:spMk id="2" creationId="{00000000-0000-0000-0000-000000000000}"/>
          </ac:spMkLst>
        </pc:spChg>
        <pc:spChg chg="mod">
          <ac:chgData name="Sofia Yialama | Global Sustain" userId="S::sofia.yialama@globalsustain.org::e20e042e-a778-4370-b137-c928e7fa4bf1" providerId="AD" clId="Web-{51C40E79-D731-CD29-9F18-B17EABD5ECDE}" dt="2022-12-14T09:43:42.623" v="177" actId="20577"/>
          <ac:spMkLst>
            <pc:docMk/>
            <pc:sldMk cId="0" sldId="539"/>
            <ac:spMk id="3" creationId="{00000000-0000-0000-0000-000000000000}"/>
          </ac:spMkLst>
        </pc:spChg>
        <pc:picChg chg="add mod">
          <ac:chgData name="Sofia Yialama | Global Sustain" userId="S::sofia.yialama@globalsustain.org::e20e042e-a778-4370-b137-c928e7fa4bf1" providerId="AD" clId="Web-{51C40E79-D731-CD29-9F18-B17EABD5ECDE}" dt="2022-12-14T09:31:54.608" v="134" actId="14100"/>
          <ac:picMkLst>
            <pc:docMk/>
            <pc:sldMk cId="0" sldId="539"/>
            <ac:picMk id="4" creationId="{CF9D7382-C0A9-51AA-AC48-AFD8563DFA2A}"/>
          </ac:picMkLst>
        </pc:picChg>
      </pc:sldChg>
      <pc:sldChg chg="modSp">
        <pc:chgData name="Sofia Yialama | Global Sustain" userId="S::sofia.yialama@globalsustain.org::e20e042e-a778-4370-b137-c928e7fa4bf1" providerId="AD" clId="Web-{51C40E79-D731-CD29-9F18-B17EABD5ECDE}" dt="2022-12-14T09:46:20.267" v="202" actId="20577"/>
        <pc:sldMkLst>
          <pc:docMk/>
          <pc:sldMk cId="0" sldId="545"/>
        </pc:sldMkLst>
        <pc:spChg chg="mod">
          <ac:chgData name="Sofia Yialama | Global Sustain" userId="S::sofia.yialama@globalsustain.org::e20e042e-a778-4370-b137-c928e7fa4bf1" providerId="AD" clId="Web-{51C40E79-D731-CD29-9F18-B17EABD5ECDE}" dt="2022-12-14T09:46:20.267" v="202" actId="20577"/>
          <ac:spMkLst>
            <pc:docMk/>
            <pc:sldMk cId="0" sldId="545"/>
            <ac:spMk id="2" creationId="{00000000-0000-0000-0000-000000000000}"/>
          </ac:spMkLst>
        </pc:spChg>
      </pc:sldChg>
      <pc:sldChg chg="modSp">
        <pc:chgData name="Sofia Yialama | Global Sustain" userId="S::sofia.yialama@globalsustain.org::e20e042e-a778-4370-b137-c928e7fa4bf1" providerId="AD" clId="Web-{51C40E79-D731-CD29-9F18-B17EABD5ECDE}" dt="2022-12-14T09:46:40.533" v="203" actId="14100"/>
        <pc:sldMkLst>
          <pc:docMk/>
          <pc:sldMk cId="0" sldId="679"/>
        </pc:sldMkLst>
        <pc:picChg chg="mod">
          <ac:chgData name="Sofia Yialama | Global Sustain" userId="S::sofia.yialama@globalsustain.org::e20e042e-a778-4370-b137-c928e7fa4bf1" providerId="AD" clId="Web-{51C40E79-D731-CD29-9F18-B17EABD5ECDE}" dt="2022-12-14T09:46:40.533" v="203" actId="14100"/>
          <ac:picMkLst>
            <pc:docMk/>
            <pc:sldMk cId="0" sldId="679"/>
            <ac:picMk id="4" creationId="{00000000-0000-0000-0000-000000000000}"/>
          </ac:picMkLst>
        </pc:picChg>
      </pc:sldChg>
      <pc:sldChg chg="modSp">
        <pc:chgData name="Sofia Yialama | Global Sustain" userId="S::sofia.yialama@globalsustain.org::e20e042e-a778-4370-b137-c928e7fa4bf1" providerId="AD" clId="Web-{51C40E79-D731-CD29-9F18-B17EABD5ECDE}" dt="2022-12-14T09:58:12.720" v="232" actId="20577"/>
        <pc:sldMkLst>
          <pc:docMk/>
          <pc:sldMk cId="0" sldId="686"/>
        </pc:sldMkLst>
        <pc:spChg chg="mod">
          <ac:chgData name="Sofia Yialama | Global Sustain" userId="S::sofia.yialama@globalsustain.org::e20e042e-a778-4370-b137-c928e7fa4bf1" providerId="AD" clId="Web-{51C40E79-D731-CD29-9F18-B17EABD5ECDE}" dt="2022-12-14T09:58:12.720" v="232" actId="20577"/>
          <ac:spMkLst>
            <pc:docMk/>
            <pc:sldMk cId="0" sldId="686"/>
            <ac:spMk id="4" creationId="{00000000-0000-0000-0000-000000000000}"/>
          </ac:spMkLst>
        </pc:spChg>
        <pc:spChg chg="mod">
          <ac:chgData name="Sofia Yialama | Global Sustain" userId="S::sofia.yialama@globalsustain.org::e20e042e-a778-4370-b137-c928e7fa4bf1" providerId="AD" clId="Web-{51C40E79-D731-CD29-9F18-B17EABD5ECDE}" dt="2022-12-14T09:51:52.680" v="224" actId="1076"/>
          <ac:spMkLst>
            <pc:docMk/>
            <pc:sldMk cId="0" sldId="686"/>
            <ac:spMk id="5"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6797675" cy="496888"/>
          </a:xfrm>
          <a:prstGeom prst="rect">
            <a:avLst/>
          </a:prstGeom>
          <a:noFill/>
          <a:ln w="9525">
            <a:noFill/>
            <a:miter lim="800000"/>
          </a:ln>
          <a:effectLst/>
        </p:spPr>
        <p:txBody>
          <a:bodyPr vert="horz" wrap="square" lIns="91440" tIns="45720" rIns="91440" bIns="45720" numCol="1" anchor="t" anchorCtr="0" compatLnSpc="1"/>
          <a:lstStyle>
            <a:lvl1pPr>
              <a:spcAft>
                <a:spcPct val="0"/>
              </a:spcAft>
              <a:defRPr sz="1200">
                <a:solidFill>
                  <a:schemeClr val="tx1"/>
                </a:solidFill>
                <a:latin typeface="Arial" panose="020B0604020202020204" pitchFamily="34" charset="0"/>
                <a:ea typeface="+mn-ea"/>
                <a:cs typeface="Arial" panose="020B0604020202020204" pitchFamily="34" charset="0"/>
              </a:defRPr>
            </a:lvl1pPr>
          </a:lstStyle>
          <a:p>
            <a:pPr algn="ctr">
              <a:defRPr/>
            </a:pPr>
            <a:endParaRPr lang="en-US"/>
          </a:p>
        </p:txBody>
      </p:sp>
      <p:sp>
        <p:nvSpPr>
          <p:cNvPr id="6147" name="Rectangle 3"/>
          <p:cNvSpPr>
            <a:spLocks noGrp="1" noChangeArrowheads="1"/>
          </p:cNvSpPr>
          <p:nvPr>
            <p:ph type="dt" sz="quarter" idx="1"/>
          </p:nvPr>
        </p:nvSpPr>
        <p:spPr bwMode="auto">
          <a:xfrm>
            <a:off x="3849688" y="0"/>
            <a:ext cx="2946400" cy="496888"/>
          </a:xfrm>
          <a:prstGeom prst="rect">
            <a:avLst/>
          </a:prstGeom>
          <a:noFill/>
          <a:ln w="9525">
            <a:noFill/>
            <a:miter lim="800000"/>
          </a:ln>
          <a:effectLst/>
        </p:spPr>
        <p:txBody>
          <a:bodyPr vert="horz" wrap="square" lIns="91440" tIns="45720" rIns="91440" bIns="45720" numCol="1" anchor="t" anchorCtr="0" compatLnSpc="1"/>
          <a:lstStyle>
            <a:lvl1pPr algn="r">
              <a:spcAft>
                <a:spcPct val="0"/>
              </a:spcAft>
              <a:defRPr sz="1200">
                <a:solidFill>
                  <a:schemeClr val="tx1"/>
                </a:solidFill>
                <a:latin typeface="Arial" panose="020B0604020202020204" pitchFamily="34" charset="0"/>
                <a:ea typeface="+mn-ea"/>
                <a:cs typeface="Arial" panose="020B0604020202020204" pitchFamily="34" charset="0"/>
              </a:defRPr>
            </a:lvl1pPr>
          </a:lstStyle>
          <a:p>
            <a:pPr>
              <a:defRPr/>
            </a:pPr>
            <a:endParaRPr lang="en-US">
              <a:latin typeface="Franklin Gothic Book"/>
              <a:cs typeface="Franklin Gothic Book"/>
            </a:endParaRPr>
          </a:p>
        </p:txBody>
      </p:sp>
      <p:sp>
        <p:nvSpPr>
          <p:cNvPr id="6148" name="Rectangle 4"/>
          <p:cNvSpPr>
            <a:spLocks noGrp="1" noChangeArrowheads="1"/>
          </p:cNvSpPr>
          <p:nvPr>
            <p:ph type="ftr" sz="quarter" idx="2"/>
          </p:nvPr>
        </p:nvSpPr>
        <p:spPr bwMode="auto">
          <a:xfrm>
            <a:off x="0" y="9429750"/>
            <a:ext cx="6797675" cy="496888"/>
          </a:xfrm>
          <a:prstGeom prst="rect">
            <a:avLst/>
          </a:prstGeom>
          <a:noFill/>
          <a:ln w="9525">
            <a:noFill/>
            <a:miter lim="800000"/>
          </a:ln>
          <a:effectLst/>
        </p:spPr>
        <p:txBody>
          <a:bodyPr vert="horz" wrap="square" lIns="91440" tIns="45720" rIns="91440" bIns="45720" numCol="1" anchor="b" anchorCtr="0" compatLnSpc="1"/>
          <a:lstStyle>
            <a:lvl1pPr>
              <a:spcAft>
                <a:spcPct val="0"/>
              </a:spcAft>
              <a:defRPr sz="1200">
                <a:solidFill>
                  <a:schemeClr val="tx1"/>
                </a:solidFill>
                <a:latin typeface="Arial" panose="020B0604020202020204" pitchFamily="34" charset="0"/>
                <a:ea typeface="+mn-ea"/>
                <a:cs typeface="Arial" panose="020B0604020202020204" pitchFamily="34" charset="0"/>
              </a:defRPr>
            </a:lvl1pPr>
          </a:lstStyle>
          <a:p>
            <a:pPr algn="ctr">
              <a:defRPr/>
            </a:pPr>
            <a:endParaRPr lang="en-US"/>
          </a:p>
        </p:txBody>
      </p:sp>
      <p:sp>
        <p:nvSpPr>
          <p:cNvPr id="6149" name="Rectangle 5"/>
          <p:cNvSpPr>
            <a:spLocks noGrp="1" noChangeArrowheads="1"/>
          </p:cNvSpPr>
          <p:nvPr>
            <p:ph type="sldNum" sz="quarter" idx="3"/>
          </p:nvPr>
        </p:nvSpPr>
        <p:spPr bwMode="auto">
          <a:xfrm>
            <a:off x="3849688" y="9429750"/>
            <a:ext cx="2946400" cy="496888"/>
          </a:xfrm>
          <a:prstGeom prst="rect">
            <a:avLst/>
          </a:prstGeom>
          <a:noFill/>
          <a:ln w="9525">
            <a:noFill/>
            <a:miter lim="800000"/>
          </a:ln>
          <a:effectLst/>
        </p:spPr>
        <p:txBody>
          <a:bodyPr vert="horz" wrap="square" lIns="91440" tIns="45720" rIns="91440" bIns="45720" numCol="1" anchor="b" anchorCtr="0" compatLnSpc="1"/>
          <a:lstStyle>
            <a:lvl1pPr algn="r">
              <a:defRPr>
                <a:solidFill>
                  <a:schemeClr val="tx1"/>
                </a:solidFill>
              </a:defRPr>
            </a:lvl1pPr>
          </a:lstStyle>
          <a:p>
            <a:fld id="{9D2012EC-129D-174F-A305-62EBE193575D}" type="slidenum">
              <a:rPr lang="en-GB">
                <a:latin typeface="Franklin Gothic Book"/>
                <a:cs typeface="Franklin Gothic Book"/>
              </a:rPr>
              <a:t>‹#›</a:t>
            </a:fld>
            <a:endParaRPr lang="en-GB">
              <a:latin typeface="Franklin Gothic Book"/>
              <a:cs typeface="Franklin Gothic Book"/>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6797675" cy="496888"/>
          </a:xfrm>
          <a:prstGeom prst="rect">
            <a:avLst/>
          </a:prstGeom>
          <a:noFill/>
          <a:ln w="9525">
            <a:noFill/>
            <a:miter lim="800000"/>
          </a:ln>
          <a:effectLst/>
        </p:spPr>
        <p:txBody>
          <a:bodyPr vert="horz" wrap="square" lIns="91440" tIns="45720" rIns="91440" bIns="45720" numCol="1" anchor="t" anchorCtr="0" compatLnSpc="1"/>
          <a:lstStyle>
            <a:lvl1pPr algn="ctr">
              <a:spcAft>
                <a:spcPct val="0"/>
              </a:spcAft>
              <a:defRPr lang="en-GB"/>
            </a:lvl1pPr>
          </a:lstStyle>
          <a:p>
            <a:pPr>
              <a:defRPr/>
            </a:pPr>
            <a:endParaRPr lang="en-GB"/>
          </a:p>
        </p:txBody>
      </p:sp>
      <p:sp>
        <p:nvSpPr>
          <p:cNvPr id="5123" name="Rectangle 3"/>
          <p:cNvSpPr>
            <a:spLocks noGrp="1" noChangeArrowheads="1"/>
          </p:cNvSpPr>
          <p:nvPr>
            <p:ph type="dt" idx="1"/>
          </p:nvPr>
        </p:nvSpPr>
        <p:spPr bwMode="auto">
          <a:xfrm>
            <a:off x="3849688" y="0"/>
            <a:ext cx="2946400" cy="496888"/>
          </a:xfrm>
          <a:prstGeom prst="rect">
            <a:avLst/>
          </a:prstGeom>
          <a:noFill/>
          <a:ln w="9525">
            <a:noFill/>
            <a:miter lim="800000"/>
          </a:ln>
          <a:effectLst/>
        </p:spPr>
        <p:txBody>
          <a:bodyPr vert="horz" wrap="square" lIns="91440" tIns="45720" rIns="91440" bIns="45720" numCol="1" anchor="t" anchorCtr="0" compatLnSpc="1"/>
          <a:lstStyle>
            <a:lvl1pPr algn="r">
              <a:spcAft>
                <a:spcPct val="0"/>
              </a:spcAft>
              <a:defRPr sz="1200">
                <a:solidFill>
                  <a:schemeClr val="tx1"/>
                </a:solidFill>
                <a:latin typeface="Franklin Gothic Book"/>
                <a:ea typeface="+mn-ea"/>
                <a:cs typeface="Franklin Gothic Book"/>
              </a:defRPr>
            </a:lvl1pPr>
          </a:lstStyle>
          <a:p>
            <a:pPr>
              <a:defRPr/>
            </a:pPr>
            <a:endParaRPr lang="en-US"/>
          </a:p>
        </p:txBody>
      </p:sp>
      <p:sp>
        <p:nvSpPr>
          <p:cNvPr id="39940" name="Rectangle 4"/>
          <p:cNvSpPr>
            <a:spLocks noGrp="1" noRot="1" noChangeAspect="1" noChangeArrowheads="1" noTextEdit="1"/>
          </p:cNvSpPr>
          <p:nvPr>
            <p:ph type="sldImg" idx="2"/>
          </p:nvPr>
        </p:nvSpPr>
        <p:spPr bwMode="auto">
          <a:xfrm>
            <a:off x="90488" y="744538"/>
            <a:ext cx="6616700" cy="3722687"/>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79450" y="4716463"/>
            <a:ext cx="5438775" cy="4467225"/>
          </a:xfrm>
          <a:prstGeom prst="rect">
            <a:avLst/>
          </a:prstGeom>
          <a:noFill/>
          <a:ln w="9525">
            <a:noFill/>
            <a:miter lim="800000"/>
          </a:ln>
          <a:effectLst/>
        </p:spPr>
        <p:txBody>
          <a:bodyPr vert="horz" wrap="square" lIns="91440" tIns="45720" rIns="91440" bIns="45720" numCol="1" anchor="t" anchorCtr="0" compatLnSpc="1"/>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126" name="Rectangle 6"/>
          <p:cNvSpPr>
            <a:spLocks noGrp="1" noChangeArrowheads="1"/>
          </p:cNvSpPr>
          <p:nvPr>
            <p:ph type="ftr" sz="quarter" idx="4"/>
          </p:nvPr>
        </p:nvSpPr>
        <p:spPr bwMode="auto">
          <a:xfrm>
            <a:off x="0" y="9429750"/>
            <a:ext cx="6797675" cy="496888"/>
          </a:xfrm>
          <a:prstGeom prst="rect">
            <a:avLst/>
          </a:prstGeom>
          <a:noFill/>
          <a:ln w="9525">
            <a:noFill/>
            <a:miter lim="800000"/>
          </a:ln>
          <a:effectLst/>
        </p:spPr>
        <p:txBody>
          <a:bodyPr vert="horz" wrap="square" lIns="91440" tIns="45720" rIns="91440" bIns="45720" numCol="1" anchor="b" anchorCtr="0" compatLnSpc="1"/>
          <a:lstStyle>
            <a:lvl1pPr algn="ctr">
              <a:spcAft>
                <a:spcPct val="0"/>
              </a:spcAft>
              <a:defRPr lang="en-GB"/>
            </a:lvl1pPr>
          </a:lstStyle>
          <a:p>
            <a:pPr>
              <a:defRPr/>
            </a:pPr>
            <a:endParaRPr lang="en-GB"/>
          </a:p>
        </p:txBody>
      </p:sp>
      <p:sp>
        <p:nvSpPr>
          <p:cNvPr id="5127" name="Rectangle 7"/>
          <p:cNvSpPr>
            <a:spLocks noGrp="1" noChangeArrowheads="1"/>
          </p:cNvSpPr>
          <p:nvPr>
            <p:ph type="sldNum" sz="quarter" idx="5"/>
          </p:nvPr>
        </p:nvSpPr>
        <p:spPr bwMode="auto">
          <a:xfrm>
            <a:off x="3849688" y="9429750"/>
            <a:ext cx="2946400" cy="496888"/>
          </a:xfrm>
          <a:prstGeom prst="rect">
            <a:avLst/>
          </a:prstGeom>
          <a:noFill/>
          <a:ln w="9525">
            <a:noFill/>
            <a:miter lim="800000"/>
          </a:ln>
          <a:effectLst/>
        </p:spPr>
        <p:txBody>
          <a:bodyPr vert="horz" wrap="square" lIns="91440" tIns="45720" rIns="91440" bIns="45720" numCol="1" anchor="b" anchorCtr="0" compatLnSpc="1"/>
          <a:lstStyle>
            <a:lvl1pPr algn="r">
              <a:defRPr>
                <a:solidFill>
                  <a:schemeClr val="tx1"/>
                </a:solidFill>
                <a:latin typeface="Franklin Gothic Book"/>
                <a:cs typeface="Franklin Gothic Book"/>
              </a:defRPr>
            </a:lvl1pPr>
          </a:lstStyle>
          <a:p>
            <a:fld id="{FD575486-124C-4241-91A7-0219FEF1B1CE}" type="slidenum">
              <a:rPr lang="en-GB" smtClean="0"/>
              <a:t>‹#›</a:t>
            </a:fld>
            <a:endParaRPr lang="en-GB"/>
          </a:p>
        </p:txBody>
      </p:sp>
    </p:spTree>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Franklin Gothic Book"/>
        <a:ea typeface="MS PGothic" charset="0"/>
        <a:cs typeface="Franklin Gothic Book"/>
      </a:defRPr>
    </a:lvl1pPr>
    <a:lvl2pPr marL="457200" algn="l" rtl="0" eaLnBrk="0" fontAlgn="base" hangingPunct="0">
      <a:spcBef>
        <a:spcPct val="30000"/>
      </a:spcBef>
      <a:spcAft>
        <a:spcPct val="0"/>
      </a:spcAft>
      <a:defRPr sz="1200" kern="1200">
        <a:solidFill>
          <a:schemeClr val="tx1"/>
        </a:solidFill>
        <a:latin typeface="Franklin Gothic Book"/>
        <a:ea typeface="Franklin Gothic Book"/>
        <a:cs typeface="Franklin Gothic Book"/>
      </a:defRPr>
    </a:lvl2pPr>
    <a:lvl3pPr marL="914400" algn="l" rtl="0" eaLnBrk="0" fontAlgn="base" hangingPunct="0">
      <a:spcBef>
        <a:spcPct val="30000"/>
      </a:spcBef>
      <a:spcAft>
        <a:spcPct val="0"/>
      </a:spcAft>
      <a:defRPr sz="1200" kern="1200">
        <a:solidFill>
          <a:schemeClr val="tx1"/>
        </a:solidFill>
        <a:latin typeface="Franklin Gothic Book"/>
        <a:ea typeface="Franklin Gothic Book"/>
        <a:cs typeface="Franklin Gothic Book"/>
      </a:defRPr>
    </a:lvl3pPr>
    <a:lvl4pPr marL="1371600" algn="l" rtl="0" eaLnBrk="0" fontAlgn="base" hangingPunct="0">
      <a:spcBef>
        <a:spcPct val="30000"/>
      </a:spcBef>
      <a:spcAft>
        <a:spcPct val="0"/>
      </a:spcAft>
      <a:defRPr sz="1200" kern="1200">
        <a:solidFill>
          <a:schemeClr val="tx1"/>
        </a:solidFill>
        <a:latin typeface="Franklin Gothic Book"/>
        <a:ea typeface="Franklin Gothic Book"/>
        <a:cs typeface="Franklin Gothic Book"/>
      </a:defRPr>
    </a:lvl4pPr>
    <a:lvl5pPr marL="1828800" algn="l" rtl="0" eaLnBrk="0" fontAlgn="base" hangingPunct="0">
      <a:spcBef>
        <a:spcPct val="30000"/>
      </a:spcBef>
      <a:spcAft>
        <a:spcPct val="0"/>
      </a:spcAft>
      <a:defRPr sz="1200" kern="1200">
        <a:solidFill>
          <a:schemeClr val="tx1"/>
        </a:solidFill>
        <a:latin typeface="Franklin Gothic Book"/>
        <a:ea typeface="Franklin Gothic Book"/>
        <a:cs typeface="Franklin Gothic Book"/>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GB"/>
          </a:p>
        </p:txBody>
      </p:sp>
      <p:sp>
        <p:nvSpPr>
          <p:cNvPr id="4" name="Header Placeholder 3" hidden="1"/>
          <p:cNvSpPr>
            <a:spLocks noGrp="1"/>
          </p:cNvSpPr>
          <p:nvPr>
            <p:ph type="hdr" sz="quarter" idx="10"/>
          </p:nvPr>
        </p:nvSpPr>
        <p:spPr>
          <a:xfrm>
            <a:off x="0" y="0"/>
            <a:ext cx="6797675" cy="496888"/>
          </a:xfrm>
        </p:spPr>
        <p:txBody>
          <a:bodyPr/>
          <a:lstStyle/>
          <a:p>
            <a:pPr>
              <a:defRPr/>
            </a:pPr>
            <a:endParaRPr lang="en-US"/>
          </a:p>
        </p:txBody>
      </p:sp>
      <p:sp>
        <p:nvSpPr>
          <p:cNvPr id="5" name="Footer Placeholder 4" hidden="1"/>
          <p:cNvSpPr>
            <a:spLocks noGrp="1"/>
          </p:cNvSpPr>
          <p:nvPr>
            <p:ph type="ftr" sz="quarter" idx="11"/>
          </p:nvPr>
        </p:nvSpPr>
        <p:spPr>
          <a:xfrm>
            <a:off x="0" y="9429750"/>
            <a:ext cx="6797675" cy="496888"/>
          </a:xfrm>
        </p:spPr>
        <p:txBody>
          <a:bodyPr/>
          <a:lstStyle/>
          <a:p>
            <a:pPr>
              <a:defRPr/>
            </a:pPr>
            <a:endParaRPr lang="en-US"/>
          </a:p>
        </p:txBody>
      </p:sp>
      <p:sp>
        <p:nvSpPr>
          <p:cNvPr id="6" name="Slide Number Placeholder 5"/>
          <p:cNvSpPr>
            <a:spLocks noGrp="1"/>
          </p:cNvSpPr>
          <p:nvPr>
            <p:ph type="sldNum" sz="quarter" idx="12"/>
          </p:nvPr>
        </p:nvSpPr>
        <p:spPr/>
        <p:txBody>
          <a:bodyPr/>
          <a:lstStyle/>
          <a:p>
            <a:fld id="{FD575486-124C-4241-91A7-0219FEF1B1CE}" type="slidenum">
              <a:rPr lang="en-GB" smtClean="0"/>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FD575486-124C-4241-91A7-0219FEF1B1CE}" type="slidenum">
              <a:rPr lang="en-GB" smtClean="0"/>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FD575486-124C-4241-91A7-0219FEF1B1CE}" type="slidenum">
              <a:rPr lang="en-GB" smtClean="0"/>
              <a:t>3</a:t>
            </a:fld>
            <a:endParaRPr lang="en-GB"/>
          </a:p>
        </p:txBody>
      </p:sp>
    </p:spTree>
    <p:extLst>
      <p:ext uri="{BB962C8B-B14F-4D97-AF65-F5344CB8AC3E}">
        <p14:creationId xmlns:p14="http://schemas.microsoft.com/office/powerpoint/2010/main" val="3067432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FD575486-124C-4241-91A7-0219FEF1B1CE}" type="slidenum">
              <a:rPr lang="en-GB" smtClean="0"/>
              <a:t>4</a:t>
            </a:fld>
            <a:endParaRPr lang="en-GB"/>
          </a:p>
        </p:txBody>
      </p:sp>
    </p:spTree>
    <p:extLst>
      <p:ext uri="{BB962C8B-B14F-4D97-AF65-F5344CB8AC3E}">
        <p14:creationId xmlns:p14="http://schemas.microsoft.com/office/powerpoint/2010/main" val="513360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FD575486-124C-4241-91A7-0219FEF1B1CE}" type="slidenum">
              <a:rPr lang="en-GB" smtClean="0"/>
              <a:t>6</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74B2DE-5488-4A99-8C52-B7A8EFA28EC8}"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extLst>
      <p:ext uri="{BB962C8B-B14F-4D97-AF65-F5344CB8AC3E}">
        <p14:creationId xmlns:p14="http://schemas.microsoft.com/office/powerpoint/2010/main" val="13241836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74B2DE-5488-4A99-8C52-B7A8EFA28EC8}" type="slidenum">
              <a:rPr lang="en-US" smtClean="0"/>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74B2DE-5488-4A99-8C52-B7A8EFA28EC8}" type="slidenum">
              <a:rPr lang="en-US" smtClean="0"/>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FD575486-124C-4241-91A7-0219FEF1B1CE}" type="slidenum">
              <a:rPr lang="en-GB" smtClean="0"/>
              <a:t>13</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74B2DE-5488-4A99-8C52-B7A8EFA28EC8}" type="slidenum">
              <a:rPr lang="en-US" smtClean="0"/>
              <a:t>14</a:t>
            </a:fld>
            <a:endParaRPr lang="en-US"/>
          </a:p>
        </p:txBody>
      </p:sp>
    </p:spTree>
    <p:extLst>
      <p:ext uri="{BB962C8B-B14F-4D97-AF65-F5344CB8AC3E}">
        <p14:creationId xmlns:p14="http://schemas.microsoft.com/office/powerpoint/2010/main" val="7978094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74B2DE-5488-4A99-8C52-B7A8EFA28EC8}" type="slidenum">
              <a:rPr lang="en-US" smtClean="0"/>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74B2DE-5488-4A99-8C52-B7A8EFA28EC8}" type="slidenum">
              <a:rPr lang="en-US" smtClean="0"/>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74B2DE-5488-4A99-8C52-B7A8EFA28EC8}" type="slidenum">
              <a:rPr lang="en-US" smtClean="0"/>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74B2DE-5488-4A99-8C52-B7A8EFA28EC8}" type="slidenum">
              <a:rPr lang="en-US" smtClean="0"/>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74B2DE-5488-4A99-8C52-B7A8EFA28EC8}" type="slidenum">
              <a:rPr lang="en-US" smtClean="0"/>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74B2DE-5488-4A99-8C52-B7A8EFA28EC8}" type="slidenum">
              <a:rPr lang="en-US" smtClean="0"/>
              <a:t>20</a:t>
            </a:fld>
            <a:endParaRPr lang="en-US"/>
          </a:p>
        </p:txBody>
      </p:sp>
    </p:spTree>
    <p:extLst>
      <p:ext uri="{BB962C8B-B14F-4D97-AF65-F5344CB8AC3E}">
        <p14:creationId xmlns:p14="http://schemas.microsoft.com/office/powerpoint/2010/main" val="2518191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FD575486-124C-4241-91A7-0219FEF1B1CE}" type="slidenum">
              <a:rPr lang="en-GB" smtClean="0"/>
              <a:t>22</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a:p>
        </p:txBody>
      </p:sp>
      <p:sp>
        <p:nvSpPr>
          <p:cNvPr id="4" name="Slide Number Placeholder 3"/>
          <p:cNvSpPr>
            <a:spLocks noGrp="1"/>
          </p:cNvSpPr>
          <p:nvPr>
            <p:ph type="sldNum" sz="quarter" idx="5"/>
          </p:nvPr>
        </p:nvSpPr>
        <p:spPr/>
        <p:txBody>
          <a:bodyPr/>
          <a:lstStyle/>
          <a:p>
            <a:fld id="{19C8017F-5CA5-4966-BD03-4887213FC33F}" type="slidenum">
              <a:rPr lang="en-GB" smtClean="0"/>
              <a:t>23</a:t>
            </a:fld>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FD575486-124C-4241-91A7-0219FEF1B1CE}" type="slidenum">
              <a:rPr lang="en-GB" smtClean="0"/>
              <a:t>24</a:t>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D08FB7D-8CDC-44B8-AF18-7113C128B57C}" type="slidenum">
              <a:rPr lang="el-GR" smtClean="0"/>
              <a:t>25</a:t>
            </a:fld>
            <a:endParaRPr lang="el-G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FD575486-124C-4241-91A7-0219FEF1B1CE}" type="slidenum">
              <a:rPr lang="en-GB" smtClean="0"/>
              <a:t>26</a:t>
            </a:fld>
            <a:endParaRPr lang="en-GB"/>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defRPr/>
            </a:pPr>
            <a:endParaRPr lang="en-GB"/>
          </a:p>
        </p:txBody>
      </p:sp>
      <p:sp>
        <p:nvSpPr>
          <p:cNvPr id="4" name="Header Placeholder 3"/>
          <p:cNvSpPr>
            <a:spLocks noGrp="1"/>
          </p:cNvSpPr>
          <p:nvPr>
            <p:ph type="hdr" sz="quarter"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FD575486-124C-4241-91A7-0219FEF1B1CE}" type="slidenum">
              <a:rPr lang="en-GB" smtClean="0"/>
              <a:t>28</a:t>
            </a:fld>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74B2DE-5488-4A99-8C52-B7A8EFA28EC8}" type="slidenum">
              <a:rPr lang="en-US" smtClean="0"/>
              <a:t>29</a:t>
            </a:fld>
            <a:endParaRPr lang="en-US"/>
          </a:p>
        </p:txBody>
      </p:sp>
    </p:spTree>
    <p:extLst>
      <p:ext uri="{BB962C8B-B14F-4D97-AF65-F5344CB8AC3E}">
        <p14:creationId xmlns:p14="http://schemas.microsoft.com/office/powerpoint/2010/main" val="16531963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FD575486-124C-4241-91A7-0219FEF1B1CE}" type="slidenum">
              <a:rPr lang="en-GB" smtClean="0"/>
              <a:t>30</a:t>
            </a:fld>
            <a:endParaRPr lang="en-GB"/>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74B2DE-5488-4A99-8C52-B7A8EFA28EC8}" type="slidenum">
              <a:rPr lang="en-US" smtClean="0"/>
              <a:t>31</a:t>
            </a:fld>
            <a:endParaRPr lang="en-US"/>
          </a:p>
        </p:txBody>
      </p:sp>
    </p:spTree>
    <p:extLst>
      <p:ext uri="{BB962C8B-B14F-4D97-AF65-F5344CB8AC3E}">
        <p14:creationId xmlns:p14="http://schemas.microsoft.com/office/powerpoint/2010/main" val="17799938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1FF1C20-961D-45D7-9A28-640EAECA5D2E}" type="slidenum">
              <a:rPr lang="el-GR" smtClean="0"/>
              <a:t>32</a:t>
            </a:fld>
            <a:endParaRPr lang="el-GR"/>
          </a:p>
        </p:txBody>
      </p:sp>
    </p:spTree>
    <p:extLst>
      <p:ext uri="{BB962C8B-B14F-4D97-AF65-F5344CB8AC3E}">
        <p14:creationId xmlns:p14="http://schemas.microsoft.com/office/powerpoint/2010/main" val="42683190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74B2DE-5488-4A99-8C52-B7A8EFA28EC8}" type="slidenum">
              <a:rPr lang="en-US" smtClean="0"/>
              <a:t>33</a:t>
            </a:fld>
            <a:endParaRPr lang="en-US"/>
          </a:p>
        </p:txBody>
      </p:sp>
    </p:spTree>
    <p:extLst>
      <p:ext uri="{BB962C8B-B14F-4D97-AF65-F5344CB8AC3E}">
        <p14:creationId xmlns:p14="http://schemas.microsoft.com/office/powerpoint/2010/main" val="16381585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74B2DE-5488-4A99-8C52-B7A8EFA28EC8}" type="slidenum">
              <a:rPr lang="en-US" smtClean="0"/>
              <a:t>34</a:t>
            </a:fld>
            <a:endParaRPr lang="en-US"/>
          </a:p>
        </p:txBody>
      </p:sp>
    </p:spTree>
    <p:extLst>
      <p:ext uri="{BB962C8B-B14F-4D97-AF65-F5344CB8AC3E}">
        <p14:creationId xmlns:p14="http://schemas.microsoft.com/office/powerpoint/2010/main" val="6540013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7ADAE40-3D8E-4844-935C-968EBD01273B}" type="slidenum">
              <a:rPr lang="en-GB" smtClean="0"/>
              <a:t>35</a:t>
            </a:fld>
            <a:endParaRPr lang="en-GB"/>
          </a:p>
        </p:txBody>
      </p:sp>
    </p:spTree>
    <p:extLst>
      <p:ext uri="{BB962C8B-B14F-4D97-AF65-F5344CB8AC3E}">
        <p14:creationId xmlns:p14="http://schemas.microsoft.com/office/powerpoint/2010/main" val="265640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74B2DE-5488-4A99-8C52-B7A8EFA28EC8}" type="slidenum">
              <a:rPr lang="en-US" smtClean="0"/>
              <a:t>38</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7ADAE40-3D8E-4844-935C-968EBD01273B}" type="slidenum">
              <a:rPr lang="en-GB" smtClean="0"/>
              <a:t>41</a:t>
            </a:fld>
            <a:endParaRPr lang="en-GB"/>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74B2DE-5488-4A99-8C52-B7A8EFA28EC8}" type="slidenum">
              <a:rPr lang="en-US" smtClean="0"/>
              <a:t>44</a:t>
            </a:fld>
            <a:endParaRPr lang="en-US"/>
          </a:p>
        </p:txBody>
      </p:sp>
    </p:spTree>
    <p:extLst>
      <p:ext uri="{BB962C8B-B14F-4D97-AF65-F5344CB8AC3E}">
        <p14:creationId xmlns:p14="http://schemas.microsoft.com/office/powerpoint/2010/main" val="39149679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74B2DE-5488-4A99-8C52-B7A8EFA28EC8}" type="slidenum">
              <a:rPr lang="en-US" smtClean="0"/>
              <a:t>45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74B2DE-5488-4A99-8C52-B7A8EFA28EC8}" type="slidenum">
              <a:rPr lang="en-US" smtClean="0"/>
              <a:t>46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A74B2DE-5488-4A99-8C52-B7A8EFA28E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A74B2DE-5488-4A99-8C52-B7A8EFA28E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74B2DE-5488-4A99-8C52-B7A8EFA28EC8}" type="slidenum">
              <a:rPr lang="en-US" smtClean="0"/>
              <a:t>52</a:t>
            </a:fld>
            <a:endParaRPr lang="en-US"/>
          </a:p>
        </p:txBody>
      </p:sp>
    </p:spTree>
    <p:extLst>
      <p:ext uri="{BB962C8B-B14F-4D97-AF65-F5344CB8AC3E}">
        <p14:creationId xmlns:p14="http://schemas.microsoft.com/office/powerpoint/2010/main" val="18390960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7ADAE40-3D8E-4844-935C-968EBD01273B}" type="slidenum">
              <a:rPr lang="en-GB" smtClean="0"/>
              <a:t>53</a:t>
            </a:fld>
            <a:endParaRPr lang="en-GB"/>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74B2DE-5488-4A99-8C52-B7A8EFA28EC8}" type="slidenum">
              <a:rPr lang="en-US" smtClean="0"/>
              <a:t>58</a:t>
            </a:fld>
            <a:endParaRPr lang="en-US"/>
          </a:p>
        </p:txBody>
      </p:sp>
    </p:spTree>
    <p:extLst>
      <p:ext uri="{BB962C8B-B14F-4D97-AF65-F5344CB8AC3E}">
        <p14:creationId xmlns:p14="http://schemas.microsoft.com/office/powerpoint/2010/main" val="2535314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FD575486-124C-4241-91A7-0219FEF1B1CE}" type="slidenum">
              <a:rPr lang="en-GB" smtClean="0"/>
              <a:t>59</a:t>
            </a:fld>
            <a:endParaRPr lang="en-GB"/>
          </a:p>
        </p:txBody>
      </p:sp>
    </p:spTree>
    <p:extLst>
      <p:ext uri="{BB962C8B-B14F-4D97-AF65-F5344CB8AC3E}">
        <p14:creationId xmlns:p14="http://schemas.microsoft.com/office/powerpoint/2010/main" val="36180073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defRPr/>
            </a:pPr>
            <a:endParaRPr lang="en-GB"/>
          </a:p>
        </p:txBody>
      </p:sp>
      <p:sp>
        <p:nvSpPr>
          <p:cNvPr id="4" name="Header Placeholder 3"/>
          <p:cNvSpPr>
            <a:spLocks noGrp="1"/>
          </p:cNvSpPr>
          <p:nvPr>
            <p:ph type="hdr" sz="quarter"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FD575486-124C-4241-91A7-0219FEF1B1CE}" type="slidenum">
              <a:rPr lang="en-GB" smtClean="0"/>
              <a:t>60</a:t>
            </a:fld>
            <a:endParaRPr lang="en-GB"/>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74B2DE-5488-4A99-8C52-B7A8EFA28EC8}" type="slidenum">
              <a:rPr lang="en-US" smtClean="0"/>
              <a:t>61</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7ADAE40-3D8E-4844-935C-968EBD01273B}" type="slidenum">
              <a:rPr lang="en-GB" smtClean="0"/>
              <a:t>62</a:t>
            </a:fld>
            <a:endParaRPr lang="en-GB"/>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74B2DE-5488-4A99-8C52-B7A8EFA28EC8}" type="slidenum">
              <a:rPr lang="en-US" smtClean="0"/>
              <a:t>65</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FD575486-124C-4241-91A7-0219FEF1B1CE}" type="slidenum">
              <a:rPr lang="en-GB" smtClean="0"/>
              <a:t>66</a:t>
            </a:fld>
            <a:endParaRPr lang="en-GB"/>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FD575486-124C-4241-91A7-0219FEF1B1CE}" type="slidenum">
              <a:rPr lang="en-GB" smtClean="0"/>
              <a:t>67</a:t>
            </a:fld>
            <a:endParaRPr lang="en-GB"/>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813C270-6DAA-4C37-B9E8-AD5B85E3F857}" type="slidenum">
              <a:rPr lang="en-GB" smtClean="0"/>
              <a:t>68</a:t>
            </a:fld>
            <a:endParaRPr lang="en-GB"/>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74B2DE-5488-4A99-8C52-B7A8EFA28EC8}" type="slidenum">
              <a:rPr lang="en-US" smtClean="0"/>
              <a:t>69</a:t>
            </a:fld>
            <a:endParaRPr lang="en-US"/>
          </a:p>
        </p:txBody>
      </p:sp>
    </p:spTree>
    <p:extLst>
      <p:ext uri="{BB962C8B-B14F-4D97-AF65-F5344CB8AC3E}">
        <p14:creationId xmlns:p14="http://schemas.microsoft.com/office/powerpoint/2010/main" val="21415731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100">
              <a:latin typeface="Franklin Gothic Book" panose="020B0503020102020204" pitchFamily="34" charset="0"/>
            </a:endParaRPr>
          </a:p>
        </p:txBody>
      </p:sp>
      <p:sp>
        <p:nvSpPr>
          <p:cNvPr id="4" name="Slide Number Placeholder 3"/>
          <p:cNvSpPr>
            <a:spLocks noGrp="1"/>
          </p:cNvSpPr>
          <p:nvPr>
            <p:ph type="sldNum" sz="quarter" idx="10"/>
          </p:nvPr>
        </p:nvSpPr>
        <p:spPr/>
        <p:txBody>
          <a:bodyPr/>
          <a:lstStyle/>
          <a:p>
            <a:pPr>
              <a:defRPr/>
            </a:pPr>
            <a:fld id="{D27840F8-0624-4E4B-9AD0-E0F2AE8DEA3B}" type="slidenum">
              <a:rPr lang="en-GB" smtClean="0">
                <a:solidFill>
                  <a:prstClr val="white"/>
                </a:solidFill>
              </a:rPr>
              <a:t>70</a:t>
            </a:fld>
            <a:endParaRPr lang="en-GB">
              <a:solidFill>
                <a:prstClr val="white"/>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FD575486-124C-4241-91A7-0219FEF1B1CE}" type="slidenum">
              <a:rPr lang="en-GB" smtClean="0"/>
              <a:t>71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5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a:latin typeface="Franklin Gothic Book"/>
              </a:rPr>
              <a:t>Simple layouts</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t>19 December, 2022</a:t>
            </a:fld>
            <a:endParaRPr lang="en-GB"/>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4" name="Text Placeholder 3"/>
          <p:cNvSpPr>
            <a:spLocks noGrp="1"/>
          </p:cNvSpPr>
          <p:nvPr>
            <p:ph type="body" sz="quarter" idx="10"/>
          </p:nvPr>
        </p:nvSpPr>
        <p:spPr>
          <a:xfrm>
            <a:off x="958851" y="1426465"/>
            <a:ext cx="10274300" cy="4698112"/>
          </a:xfrm>
        </p:spPr>
        <p:txBody>
          <a:bodyPr/>
          <a:lstStyle>
            <a:lvl1pPr>
              <a:defRPr sz="2000"/>
            </a:lvl1pPr>
            <a:lvl2pPr>
              <a:defRPr sz="2000"/>
            </a:lvl2pPr>
            <a:lvl3pPr>
              <a:defRPr sz="2000"/>
            </a:lvl3pPr>
            <a:lvl4pPr>
              <a:defRPr sz="2000"/>
            </a:lvl4p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t>19 December, 2022</a:t>
            </a:fld>
            <a:endParaRPr lang="en-GB"/>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4" name="Text Placeholder 3"/>
          <p:cNvSpPr>
            <a:spLocks noGrp="1"/>
          </p:cNvSpPr>
          <p:nvPr>
            <p:ph type="body" sz="quarter" idx="10"/>
          </p:nvPr>
        </p:nvSpPr>
        <p:spPr>
          <a:xfrm>
            <a:off x="960967" y="1446214"/>
            <a:ext cx="10272184" cy="357187"/>
          </a:xfrm>
        </p:spPr>
        <p:txBody>
          <a:bodyPr/>
          <a:lstStyle>
            <a:lvl1pPr>
              <a:defRPr>
                <a:latin typeface="Franklin Gothic Medium" panose="020B0603020102020204" pitchFamily="34" charset="0"/>
              </a:defRPr>
            </a:lvl1pPr>
          </a:lstStyle>
          <a:p>
            <a:pPr lvl="0"/>
            <a:r>
              <a:rPr lang="en-US"/>
              <a:t>Click to edit Master text styles</a:t>
            </a:r>
          </a:p>
        </p:txBody>
      </p:sp>
      <p:sp>
        <p:nvSpPr>
          <p:cNvPr id="6" name="Text Placeholder 5"/>
          <p:cNvSpPr>
            <a:spLocks noGrp="1"/>
          </p:cNvSpPr>
          <p:nvPr>
            <p:ph type="body" sz="quarter" idx="11"/>
          </p:nvPr>
        </p:nvSpPr>
        <p:spPr>
          <a:xfrm>
            <a:off x="960967" y="2168525"/>
            <a:ext cx="10272184" cy="395605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US"/>
              <a:t>Click to edit Master title style</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19 December, 2022</a:t>
            </a:fld>
            <a:endParaRPr lang="en-GB"/>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5" name="Text Placeholder 4"/>
          <p:cNvSpPr>
            <a:spLocks noGrp="1"/>
          </p:cNvSpPr>
          <p:nvPr>
            <p:ph type="body" sz="quarter" idx="11"/>
          </p:nvPr>
        </p:nvSpPr>
        <p:spPr>
          <a:xfrm>
            <a:off x="958851" y="1446213"/>
            <a:ext cx="4806949" cy="5033962"/>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p:cNvSpPr>
            <a:spLocks noGrp="1"/>
          </p:cNvSpPr>
          <p:nvPr>
            <p:ph type="body" sz="quarter" idx="12"/>
          </p:nvPr>
        </p:nvSpPr>
        <p:spPr>
          <a:xfrm>
            <a:off x="6426201" y="1446213"/>
            <a:ext cx="4806951" cy="5033962"/>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a:latin typeface="Franklin Gothic Book"/>
              </a:rPr>
              <a:t>Layouts for charts, images, tables, smart</a:t>
            </a:r>
            <a:r>
              <a:rPr lang="en-US" sz="7000" baseline="0">
                <a:latin typeface="Franklin Gothic Book"/>
              </a:rPr>
              <a:t> art or video</a:t>
            </a:r>
            <a:endParaRPr lang="en-US" sz="7000">
              <a:latin typeface="Franklin Gothic Book"/>
            </a:endParaRP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6426201" y="1457326"/>
            <a:ext cx="4773084" cy="5003800"/>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9" name="Content Placeholder 8"/>
          <p:cNvSpPr>
            <a:spLocks noGrp="1"/>
          </p:cNvSpPr>
          <p:nvPr>
            <p:ph sz="quarter" idx="17" hasCustomPrompt="1"/>
          </p:nvPr>
        </p:nvSpPr>
        <p:spPr>
          <a:xfrm>
            <a:off x="6426201" y="1457327"/>
            <a:ext cx="4773084" cy="5003799"/>
          </a:xfrm>
        </p:spPr>
        <p:txBody>
          <a:bodyPr/>
          <a:lstStyle>
            <a:lvl5pPr marL="0" indent="0">
              <a:defRPr baseline="0">
                <a:latin typeface="Franklin Gothic Book" panose="020B0503020102020204" pitchFamily="34" charset="0"/>
              </a:defRPr>
            </a:lvl5pPr>
          </a:lstStyle>
          <a:p>
            <a:pPr lvl="4"/>
            <a:r>
              <a:rPr lang="en-GB"/>
              <a:t>Click icon to insert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19 December, 2022</a:t>
            </a:fld>
            <a:endParaRPr lang="en-GB"/>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4" name="Text Placeholder 3"/>
          <p:cNvSpPr>
            <a:spLocks noGrp="1"/>
          </p:cNvSpPr>
          <p:nvPr>
            <p:ph type="body" sz="quarter" idx="16"/>
          </p:nvPr>
        </p:nvSpPr>
        <p:spPr>
          <a:xfrm>
            <a:off x="958851" y="1457327"/>
            <a:ext cx="4806949" cy="502919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10" name="Round Same Side Corner Rectangle 9"/>
          <p:cNvSpPr/>
          <p:nvPr userDrawn="1"/>
        </p:nvSpPr>
        <p:spPr>
          <a:xfrm>
            <a:off x="6426200" y="1446828"/>
            <a:ext cx="4806953" cy="5014298"/>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14" name="Content Placeholder 8"/>
          <p:cNvSpPr>
            <a:spLocks noGrp="1"/>
          </p:cNvSpPr>
          <p:nvPr>
            <p:ph sz="quarter" idx="18" hasCustomPrompt="1"/>
          </p:nvPr>
        </p:nvSpPr>
        <p:spPr>
          <a:xfrm>
            <a:off x="6426201" y="1446829"/>
            <a:ext cx="4773084" cy="5014298"/>
          </a:xfrm>
        </p:spPr>
        <p:txBody>
          <a:bodyPr/>
          <a:lstStyle>
            <a:lvl5pPr marL="0" indent="0">
              <a:defRPr baseline="0">
                <a:latin typeface="Franklin Gothic Book" panose="020B0503020102020204" pitchFamily="34" charset="0"/>
              </a:defRPr>
            </a:lvl5pPr>
          </a:lstStyle>
          <a:p>
            <a:pPr lvl="4"/>
            <a:r>
              <a:rPr lang="en-GB"/>
              <a:t>Click icon to insert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19 December, 2022</a:t>
            </a:fld>
            <a:endParaRPr lang="en-GB"/>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4" name="Text Placeholder 3"/>
          <p:cNvSpPr>
            <a:spLocks noGrp="1"/>
          </p:cNvSpPr>
          <p:nvPr>
            <p:ph type="body" sz="quarter" idx="16"/>
          </p:nvPr>
        </p:nvSpPr>
        <p:spPr>
          <a:xfrm>
            <a:off x="960968" y="1450026"/>
            <a:ext cx="4804833" cy="719137"/>
          </a:xfrm>
        </p:spPr>
        <p:txBody>
          <a:bodyPr/>
          <a:lstStyle>
            <a:lvl1pPr>
              <a:defRPr>
                <a:latin typeface="Franklin Gothic Medium" panose="020B0603020102020204" pitchFamily="34" charset="0"/>
              </a:defRPr>
            </a:lvl1pPr>
          </a:lstStyle>
          <a:p>
            <a:pPr lvl="0"/>
            <a:r>
              <a:rPr lang="en-US"/>
              <a:t>Click to edit Master text styles</a:t>
            </a:r>
          </a:p>
        </p:txBody>
      </p:sp>
      <p:sp>
        <p:nvSpPr>
          <p:cNvPr id="6" name="Text Placeholder 5"/>
          <p:cNvSpPr>
            <a:spLocks noGrp="1"/>
          </p:cNvSpPr>
          <p:nvPr>
            <p:ph type="body" sz="quarter" idx="17"/>
          </p:nvPr>
        </p:nvSpPr>
        <p:spPr>
          <a:xfrm>
            <a:off x="960968" y="2188036"/>
            <a:ext cx="4804833" cy="429213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19 December, 2022</a:t>
            </a:fld>
            <a:endParaRPr lang="en-GB"/>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13" name="Round Same Side Corner Rectangle 12"/>
          <p:cNvSpPr/>
          <p:nvPr userDrawn="1"/>
        </p:nvSpPr>
        <p:spPr>
          <a:xfrm>
            <a:off x="6426200" y="1424026"/>
            <a:ext cx="4806953" cy="503709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16" name="Text Placeholder 3"/>
          <p:cNvSpPr>
            <a:spLocks noGrp="1"/>
          </p:cNvSpPr>
          <p:nvPr>
            <p:ph type="body" sz="quarter" idx="16"/>
          </p:nvPr>
        </p:nvSpPr>
        <p:spPr>
          <a:xfrm>
            <a:off x="960968" y="1424026"/>
            <a:ext cx="4804833" cy="719137"/>
          </a:xfrm>
        </p:spPr>
        <p:txBody>
          <a:bodyPr/>
          <a:lstStyle>
            <a:lvl1pPr>
              <a:defRPr>
                <a:latin typeface="Franklin Gothic Medium" panose="020B0603020102020204" pitchFamily="34" charset="0"/>
              </a:defRPr>
            </a:lvl1pPr>
          </a:lstStyle>
          <a:p>
            <a:pPr lvl="0"/>
            <a:r>
              <a:rPr lang="en-US"/>
              <a:t>Click to edit Master text styles</a:t>
            </a:r>
          </a:p>
        </p:txBody>
      </p:sp>
      <p:sp>
        <p:nvSpPr>
          <p:cNvPr id="17" name="Text Placeholder 5"/>
          <p:cNvSpPr>
            <a:spLocks noGrp="1"/>
          </p:cNvSpPr>
          <p:nvPr>
            <p:ph type="body" sz="quarter" idx="17"/>
          </p:nvPr>
        </p:nvSpPr>
        <p:spPr>
          <a:xfrm>
            <a:off x="960968" y="2143163"/>
            <a:ext cx="4804833" cy="4337013"/>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Text Placeholder 3"/>
          <p:cNvSpPr>
            <a:spLocks noGrp="1"/>
          </p:cNvSpPr>
          <p:nvPr>
            <p:ph type="body" sz="quarter" idx="18"/>
          </p:nvPr>
        </p:nvSpPr>
        <p:spPr>
          <a:xfrm>
            <a:off x="6600293" y="1500225"/>
            <a:ext cx="4439131" cy="566737"/>
          </a:xfrm>
        </p:spPr>
        <p:txBody>
          <a:bodyPr/>
          <a:lstStyle>
            <a:lvl1pPr>
              <a:defRPr sz="1800">
                <a:latin typeface="Franklin Gothic Medium" panose="020B0603020102020204" pitchFamily="34" charset="0"/>
              </a:defRPr>
            </a:lvl1pPr>
          </a:lstStyle>
          <a:p>
            <a:pPr lvl="0"/>
            <a:r>
              <a:rPr lang="en-US"/>
              <a:t>Click to edit Master text styles</a:t>
            </a:r>
          </a:p>
        </p:txBody>
      </p:sp>
      <p:sp>
        <p:nvSpPr>
          <p:cNvPr id="23" name="Content Placeholder 8"/>
          <p:cNvSpPr>
            <a:spLocks noGrp="1"/>
          </p:cNvSpPr>
          <p:nvPr>
            <p:ph sz="quarter" idx="19" hasCustomPrompt="1"/>
          </p:nvPr>
        </p:nvSpPr>
        <p:spPr>
          <a:xfrm>
            <a:off x="6426201" y="2120376"/>
            <a:ext cx="4773084" cy="4340749"/>
          </a:xfrm>
        </p:spPr>
        <p:txBody>
          <a:bodyPr/>
          <a:lstStyle>
            <a:lvl5pPr marL="0" indent="0">
              <a:defRPr baseline="0">
                <a:latin typeface="Franklin Gothic Book" panose="020B0503020102020204" pitchFamily="34" charset="0"/>
              </a:defRPr>
            </a:lvl5pPr>
          </a:lstStyle>
          <a:p>
            <a:pPr lvl="4"/>
            <a:r>
              <a:rPr lang="en-GB"/>
              <a:t>Click icon to insert object</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15" name="Round Same Side Corner Rectangle 14"/>
          <p:cNvSpPr/>
          <p:nvPr userDrawn="1"/>
        </p:nvSpPr>
        <p:spPr>
          <a:xfrm>
            <a:off x="958848" y="1436915"/>
            <a:ext cx="4806953" cy="5009130"/>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19" name="Content Placeholder 8"/>
          <p:cNvSpPr>
            <a:spLocks noGrp="1"/>
          </p:cNvSpPr>
          <p:nvPr>
            <p:ph sz="quarter" idx="19" hasCustomPrompt="1"/>
          </p:nvPr>
        </p:nvSpPr>
        <p:spPr>
          <a:xfrm>
            <a:off x="958849" y="1436915"/>
            <a:ext cx="4773084" cy="5009129"/>
          </a:xfrm>
        </p:spPr>
        <p:txBody>
          <a:bodyPr/>
          <a:lstStyle>
            <a:lvl5pPr marL="0" indent="0">
              <a:defRPr baseline="0">
                <a:latin typeface="Franklin Gothic Book" panose="020B0503020102020204" pitchFamily="34" charset="0"/>
              </a:defRPr>
            </a:lvl5pPr>
          </a:lstStyle>
          <a:p>
            <a:pPr lvl="4"/>
            <a:r>
              <a:rPr lang="en-GB"/>
              <a:t>Click icon to insert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t>19 December, 2022</a:t>
            </a:fld>
            <a:endParaRPr lang="en-GB"/>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17" name="Text Placeholder 5"/>
          <p:cNvSpPr>
            <a:spLocks noGrp="1"/>
          </p:cNvSpPr>
          <p:nvPr>
            <p:ph type="body" sz="quarter" idx="17"/>
          </p:nvPr>
        </p:nvSpPr>
        <p:spPr>
          <a:xfrm>
            <a:off x="6405033" y="1436915"/>
            <a:ext cx="4804833" cy="5061517"/>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15" name="Round Same Side Corner Rectangle 14"/>
          <p:cNvSpPr/>
          <p:nvPr userDrawn="1"/>
        </p:nvSpPr>
        <p:spPr>
          <a:xfrm>
            <a:off x="958848" y="1446245"/>
            <a:ext cx="4806953" cy="499979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19" name="Content Placeholder 8"/>
          <p:cNvSpPr>
            <a:spLocks noGrp="1"/>
          </p:cNvSpPr>
          <p:nvPr>
            <p:ph sz="quarter" idx="19" hasCustomPrompt="1"/>
          </p:nvPr>
        </p:nvSpPr>
        <p:spPr>
          <a:xfrm>
            <a:off x="958849" y="1446245"/>
            <a:ext cx="4773084" cy="4999799"/>
          </a:xfrm>
        </p:spPr>
        <p:txBody>
          <a:bodyPr/>
          <a:lstStyle>
            <a:lvl5pPr marL="0" indent="0">
              <a:defRPr baseline="0">
                <a:latin typeface="Franklin Gothic Book" panose="020B0503020102020204" pitchFamily="34" charset="0"/>
              </a:defRPr>
            </a:lvl5pPr>
          </a:lstStyle>
          <a:p>
            <a:pPr lvl="4"/>
            <a:r>
              <a:rPr lang="en-GB"/>
              <a:t>Click icon to insert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t>19 December, 2022</a:t>
            </a:fld>
            <a:endParaRPr lang="en-GB"/>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16" name="Text Placeholder 3"/>
          <p:cNvSpPr>
            <a:spLocks noGrp="1"/>
          </p:cNvSpPr>
          <p:nvPr>
            <p:ph type="body" sz="quarter" idx="16"/>
          </p:nvPr>
        </p:nvSpPr>
        <p:spPr>
          <a:xfrm>
            <a:off x="6405033" y="1445893"/>
            <a:ext cx="4804833" cy="719137"/>
          </a:xfrm>
        </p:spPr>
        <p:txBody>
          <a:bodyPr/>
          <a:lstStyle>
            <a:lvl1pPr>
              <a:defRPr>
                <a:latin typeface="Franklin Gothic Medium" panose="020B0603020102020204" pitchFamily="34" charset="0"/>
              </a:defRPr>
            </a:lvl1pPr>
          </a:lstStyle>
          <a:p>
            <a:pPr lvl="0"/>
            <a:r>
              <a:rPr lang="en-US"/>
              <a:t>Click to edit Master text styles</a:t>
            </a:r>
          </a:p>
        </p:txBody>
      </p:sp>
      <p:sp>
        <p:nvSpPr>
          <p:cNvPr id="17" name="Text Placeholder 5"/>
          <p:cNvSpPr>
            <a:spLocks noGrp="1"/>
          </p:cNvSpPr>
          <p:nvPr>
            <p:ph type="body" sz="quarter" idx="17"/>
          </p:nvPr>
        </p:nvSpPr>
        <p:spPr>
          <a:xfrm>
            <a:off x="6405033" y="2165031"/>
            <a:ext cx="4804833" cy="4333402"/>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t>19 December, 2022</a:t>
            </a:fld>
            <a:endParaRPr lang="en-GB"/>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15" name="Round Same Side Corner Rectangle 14"/>
          <p:cNvSpPr/>
          <p:nvPr userDrawn="1"/>
        </p:nvSpPr>
        <p:spPr>
          <a:xfrm>
            <a:off x="958848" y="1436915"/>
            <a:ext cx="4806953" cy="5009130"/>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16" name="Text Placeholder 3"/>
          <p:cNvSpPr>
            <a:spLocks noGrp="1"/>
          </p:cNvSpPr>
          <p:nvPr>
            <p:ph type="body" sz="quarter" idx="16"/>
          </p:nvPr>
        </p:nvSpPr>
        <p:spPr>
          <a:xfrm>
            <a:off x="6405033" y="1449388"/>
            <a:ext cx="4804833" cy="719137"/>
          </a:xfrm>
        </p:spPr>
        <p:txBody>
          <a:bodyPr/>
          <a:lstStyle>
            <a:lvl1pPr>
              <a:defRPr>
                <a:latin typeface="Franklin Gothic Medium" panose="020B0603020102020204" pitchFamily="34" charset="0"/>
              </a:defRPr>
            </a:lvl1pPr>
          </a:lstStyle>
          <a:p>
            <a:pPr lvl="0"/>
            <a:r>
              <a:rPr lang="en-US"/>
              <a:t>Click to edit Master text styles</a:t>
            </a:r>
          </a:p>
        </p:txBody>
      </p:sp>
      <p:sp>
        <p:nvSpPr>
          <p:cNvPr id="17" name="Text Placeholder 5"/>
          <p:cNvSpPr>
            <a:spLocks noGrp="1"/>
          </p:cNvSpPr>
          <p:nvPr>
            <p:ph type="body" sz="quarter" idx="17"/>
          </p:nvPr>
        </p:nvSpPr>
        <p:spPr>
          <a:xfrm>
            <a:off x="6405033" y="2202480"/>
            <a:ext cx="4804833" cy="42959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3"/>
          <p:cNvSpPr>
            <a:spLocks noGrp="1"/>
          </p:cNvSpPr>
          <p:nvPr>
            <p:ph type="body" sz="quarter" idx="18"/>
          </p:nvPr>
        </p:nvSpPr>
        <p:spPr>
          <a:xfrm>
            <a:off x="1132941" y="1498738"/>
            <a:ext cx="4439131" cy="566737"/>
          </a:xfrm>
        </p:spPr>
        <p:txBody>
          <a:bodyPr/>
          <a:lstStyle>
            <a:lvl1pPr>
              <a:defRPr sz="1800">
                <a:latin typeface="Franklin Gothic Medium" panose="020B0603020102020204" pitchFamily="34" charset="0"/>
              </a:defRPr>
            </a:lvl1pPr>
          </a:lstStyle>
          <a:p>
            <a:pPr lvl="0"/>
            <a:r>
              <a:rPr lang="en-US"/>
              <a:t>Click to edit Master text styles</a:t>
            </a:r>
          </a:p>
        </p:txBody>
      </p:sp>
      <p:sp>
        <p:nvSpPr>
          <p:cNvPr id="19" name="Content Placeholder 8"/>
          <p:cNvSpPr>
            <a:spLocks noGrp="1"/>
          </p:cNvSpPr>
          <p:nvPr>
            <p:ph sz="quarter" idx="19" hasCustomPrompt="1"/>
          </p:nvPr>
        </p:nvSpPr>
        <p:spPr>
          <a:xfrm>
            <a:off x="958849" y="2202481"/>
            <a:ext cx="4773084" cy="4243564"/>
          </a:xfrm>
        </p:spPr>
        <p:txBody>
          <a:bodyPr/>
          <a:lstStyle>
            <a:lvl5pPr marL="0" indent="0">
              <a:defRPr baseline="0">
                <a:latin typeface="Franklin Gothic Book" panose="020B0503020102020204" pitchFamily="34" charset="0"/>
              </a:defRPr>
            </a:lvl5pPr>
          </a:lstStyle>
          <a:p>
            <a:pPr lvl="4"/>
            <a:r>
              <a:rPr lang="en-GB"/>
              <a:t>Click icon to insert object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4813301" y="1436915"/>
            <a:ext cx="6385984" cy="5024212"/>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9" name="Content Placeholder 8"/>
          <p:cNvSpPr>
            <a:spLocks noGrp="1"/>
          </p:cNvSpPr>
          <p:nvPr>
            <p:ph sz="quarter" idx="17" hasCustomPrompt="1"/>
          </p:nvPr>
        </p:nvSpPr>
        <p:spPr>
          <a:xfrm>
            <a:off x="4813301" y="1418042"/>
            <a:ext cx="6385984" cy="5043084"/>
          </a:xfrm>
        </p:spPr>
        <p:txBody>
          <a:bodyPr/>
          <a:lstStyle>
            <a:lvl5pPr marL="0" indent="0">
              <a:defRPr baseline="0">
                <a:latin typeface="Franklin Gothic Book" panose="020B0503020102020204" pitchFamily="34" charset="0"/>
              </a:defRPr>
            </a:lvl5pPr>
          </a:lstStyle>
          <a:p>
            <a:pPr lvl="4"/>
            <a:r>
              <a:rPr lang="en-GB"/>
              <a:t>Click icon to insert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19 December, 2022</a:t>
            </a:fld>
            <a:endParaRPr lang="en-GB"/>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4" name="Text Placeholder 3"/>
          <p:cNvSpPr>
            <a:spLocks noGrp="1"/>
          </p:cNvSpPr>
          <p:nvPr>
            <p:ph type="body" sz="quarter" idx="16"/>
          </p:nvPr>
        </p:nvSpPr>
        <p:spPr>
          <a:xfrm>
            <a:off x="958851" y="1436915"/>
            <a:ext cx="3359148" cy="504961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516467" y="1446245"/>
            <a:ext cx="6385984" cy="502519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9" name="Content Placeholder 8"/>
          <p:cNvSpPr>
            <a:spLocks noGrp="1"/>
          </p:cNvSpPr>
          <p:nvPr>
            <p:ph sz="quarter" idx="17" hasCustomPrompt="1"/>
          </p:nvPr>
        </p:nvSpPr>
        <p:spPr>
          <a:xfrm>
            <a:off x="501651" y="1446245"/>
            <a:ext cx="6385984" cy="5011705"/>
          </a:xfrm>
        </p:spPr>
        <p:txBody>
          <a:bodyPr/>
          <a:lstStyle>
            <a:lvl5pPr marL="0" indent="0">
              <a:defRPr baseline="0">
                <a:latin typeface="Franklin Gothic Book" panose="020B0503020102020204" pitchFamily="34" charset="0"/>
              </a:defRPr>
            </a:lvl5pPr>
          </a:lstStyle>
          <a:p>
            <a:pPr lvl="4"/>
            <a:r>
              <a:rPr lang="en-GB"/>
              <a:t>Click icon to insert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19 December, 2022</a:t>
            </a:fld>
            <a:endParaRPr lang="en-GB"/>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4" name="Text Placeholder 3"/>
          <p:cNvSpPr>
            <a:spLocks noGrp="1"/>
          </p:cNvSpPr>
          <p:nvPr>
            <p:ph type="body" sz="quarter" idx="16"/>
          </p:nvPr>
        </p:nvSpPr>
        <p:spPr>
          <a:xfrm>
            <a:off x="7380819" y="1446245"/>
            <a:ext cx="3845981" cy="503393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960966" y="1447801"/>
            <a:ext cx="4798481" cy="5013325"/>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104" name="Round Same Side Corner Rectangle 103"/>
          <p:cNvSpPr/>
          <p:nvPr userDrawn="1"/>
        </p:nvSpPr>
        <p:spPr>
          <a:xfrm>
            <a:off x="6426201" y="1447801"/>
            <a:ext cx="4806951" cy="5012437"/>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4" name="Content Placeholder 3"/>
          <p:cNvSpPr>
            <a:spLocks noGrp="1"/>
          </p:cNvSpPr>
          <p:nvPr>
            <p:ph sz="quarter" idx="10" hasCustomPrompt="1"/>
          </p:nvPr>
        </p:nvSpPr>
        <p:spPr>
          <a:xfrm>
            <a:off x="958851" y="1447801"/>
            <a:ext cx="4800600" cy="5038726"/>
          </a:xfrm>
        </p:spPr>
        <p:txBody>
          <a:bodyPr/>
          <a:lstStyle>
            <a:lvl1pPr>
              <a:defRPr baseline="0"/>
            </a:lvl1pPr>
          </a:lstStyle>
          <a:p>
            <a:pPr lvl="0"/>
            <a:r>
              <a:rPr lang="en-US"/>
              <a:t>Click icon to insert object</a:t>
            </a:r>
          </a:p>
        </p:txBody>
      </p:sp>
      <p:sp>
        <p:nvSpPr>
          <p:cNvPr id="13" name="Content Placeholder 3"/>
          <p:cNvSpPr>
            <a:spLocks noGrp="1"/>
          </p:cNvSpPr>
          <p:nvPr>
            <p:ph sz="quarter" idx="11" hasCustomPrompt="1"/>
          </p:nvPr>
        </p:nvSpPr>
        <p:spPr>
          <a:xfrm>
            <a:off x="6426200" y="1447802"/>
            <a:ext cx="4800600" cy="5038725"/>
          </a:xfrm>
        </p:spPr>
        <p:txBody>
          <a:bodyPr/>
          <a:lstStyle>
            <a:lvl1pPr>
              <a:defRPr baseline="0"/>
            </a:lvl1pPr>
          </a:lstStyle>
          <a:p>
            <a:pPr lvl="0"/>
            <a:r>
              <a:rPr lang="en-US"/>
              <a:t>Click icon to insert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t>19 December, 2022</a:t>
            </a:fld>
            <a:endParaRPr lang="en-GB"/>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5" name="Round Same Side Corner Rectangle 4"/>
          <p:cNvSpPr/>
          <p:nvPr userDrawn="1"/>
        </p:nvSpPr>
        <p:spPr>
          <a:xfrm>
            <a:off x="960968" y="2168445"/>
            <a:ext cx="4798481" cy="4292680"/>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t>19 December, 2022</a:t>
            </a:fld>
            <a:endParaRPr lang="en-GB"/>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104" name="Round Same Side Corner Rectangle 103"/>
          <p:cNvSpPr/>
          <p:nvPr userDrawn="1"/>
        </p:nvSpPr>
        <p:spPr>
          <a:xfrm>
            <a:off x="6426201" y="2168525"/>
            <a:ext cx="4806951" cy="4291712"/>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4" name="Text Placeholder 3"/>
          <p:cNvSpPr>
            <a:spLocks noGrp="1"/>
          </p:cNvSpPr>
          <p:nvPr>
            <p:ph type="body" sz="quarter" idx="20" hasCustomPrompt="1"/>
          </p:nvPr>
        </p:nvSpPr>
        <p:spPr>
          <a:xfrm>
            <a:off x="944034" y="1446213"/>
            <a:ext cx="10289117" cy="723900"/>
          </a:xfrm>
        </p:spPr>
        <p:txBody>
          <a:bodyPr/>
          <a:lstStyle>
            <a:lvl1pPr>
              <a:defRPr/>
            </a:lvl1pPr>
          </a:lstStyle>
          <a:p>
            <a:pPr lvl="0"/>
            <a:r>
              <a:rPr lang="en-US"/>
              <a:t>Short intro text</a:t>
            </a:r>
          </a:p>
        </p:txBody>
      </p:sp>
      <p:sp>
        <p:nvSpPr>
          <p:cNvPr id="7" name="Text Placeholder 6"/>
          <p:cNvSpPr>
            <a:spLocks noGrp="1"/>
          </p:cNvSpPr>
          <p:nvPr>
            <p:ph type="body" sz="quarter" idx="21" hasCustomPrompt="1"/>
          </p:nvPr>
        </p:nvSpPr>
        <p:spPr>
          <a:xfrm>
            <a:off x="1134533" y="2271940"/>
            <a:ext cx="4148667" cy="244475"/>
          </a:xfrm>
        </p:spPr>
        <p:txBody>
          <a:bodyPr/>
          <a:lstStyle>
            <a:lvl1pPr>
              <a:defRPr sz="1600" baseline="0">
                <a:latin typeface="Franklin Gothic Medium" panose="020B0603020102020204" pitchFamily="34" charset="0"/>
              </a:defRPr>
            </a:lvl1pPr>
          </a:lstStyle>
          <a:p>
            <a:pPr lvl="0"/>
            <a:r>
              <a:rPr lang="en-US"/>
              <a:t>Chart title</a:t>
            </a:r>
          </a:p>
        </p:txBody>
      </p:sp>
      <p:sp>
        <p:nvSpPr>
          <p:cNvPr id="18" name="Text Placeholder 6"/>
          <p:cNvSpPr>
            <a:spLocks noGrp="1"/>
          </p:cNvSpPr>
          <p:nvPr>
            <p:ph type="body" sz="quarter" idx="22" hasCustomPrompt="1"/>
          </p:nvPr>
        </p:nvSpPr>
        <p:spPr>
          <a:xfrm>
            <a:off x="6764865" y="2246540"/>
            <a:ext cx="4148667" cy="269875"/>
          </a:xfrm>
        </p:spPr>
        <p:txBody>
          <a:bodyPr/>
          <a:lstStyle>
            <a:lvl1pPr>
              <a:defRPr sz="1600" baseline="0">
                <a:latin typeface="Franklin Gothic Medium" panose="020B0603020102020204" pitchFamily="34" charset="0"/>
              </a:defRPr>
            </a:lvl1pPr>
          </a:lstStyle>
          <a:p>
            <a:pPr lvl="0"/>
            <a:r>
              <a:rPr lang="en-US"/>
              <a:t>Chart title</a:t>
            </a:r>
          </a:p>
        </p:txBody>
      </p:sp>
      <p:sp>
        <p:nvSpPr>
          <p:cNvPr id="9" name="Content Placeholder 8"/>
          <p:cNvSpPr>
            <a:spLocks noGrp="1"/>
          </p:cNvSpPr>
          <p:nvPr>
            <p:ph sz="quarter" idx="23"/>
          </p:nvPr>
        </p:nvSpPr>
        <p:spPr>
          <a:xfrm>
            <a:off x="960968" y="2642489"/>
            <a:ext cx="4804833" cy="3818637"/>
          </a:xfrm>
        </p:spPr>
        <p:txBody>
          <a:bodyPr/>
          <a:lstStyle>
            <a:lvl1pPr>
              <a:defRPr sz="1600"/>
            </a:lvl1pPr>
          </a:lstStyle>
          <a:p>
            <a:pPr lvl="0"/>
            <a:r>
              <a:rPr lang="en-US"/>
              <a:t>Click to edit Master text styles</a:t>
            </a:r>
          </a:p>
        </p:txBody>
      </p:sp>
      <p:sp>
        <p:nvSpPr>
          <p:cNvPr id="21" name="Content Placeholder 8"/>
          <p:cNvSpPr>
            <a:spLocks noGrp="1"/>
          </p:cNvSpPr>
          <p:nvPr>
            <p:ph sz="quarter" idx="24"/>
          </p:nvPr>
        </p:nvSpPr>
        <p:spPr>
          <a:xfrm>
            <a:off x="6430434" y="2641601"/>
            <a:ext cx="4804833" cy="3818637"/>
          </a:xfrm>
        </p:spPr>
        <p:txBody>
          <a:bodyPr/>
          <a:lstStyle>
            <a:lvl1pPr>
              <a:defRPr sz="1600"/>
            </a:lvl1pPr>
          </a:lstStyle>
          <a:p>
            <a:pPr lvl="0"/>
            <a:r>
              <a:rPr lang="en-US"/>
              <a:t>Click to edit Master text styles</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501651" y="1419225"/>
            <a:ext cx="11209867" cy="5041900"/>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5" name="Content Placeholder 4"/>
          <p:cNvSpPr>
            <a:spLocks noGrp="1"/>
          </p:cNvSpPr>
          <p:nvPr>
            <p:ph sz="quarter" idx="10" hasCustomPrompt="1"/>
          </p:nvPr>
        </p:nvSpPr>
        <p:spPr>
          <a:xfrm>
            <a:off x="501651" y="1419226"/>
            <a:ext cx="11209867" cy="5041899"/>
          </a:xfrm>
        </p:spPr>
        <p:txBody>
          <a:bodyPr/>
          <a:lstStyle>
            <a:lvl1pPr>
              <a:defRPr/>
            </a:lvl1pPr>
          </a:lstStyle>
          <a:p>
            <a:pPr lvl="0"/>
            <a:r>
              <a:rPr lang="en-US"/>
              <a:t>Click icon to add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t>19 December, 2022</a:t>
            </a:fld>
            <a:endParaRPr lang="en-GB"/>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501651" y="1803401"/>
            <a:ext cx="11209867"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5" name="Content Placeholder 4"/>
          <p:cNvSpPr>
            <a:spLocks noGrp="1"/>
          </p:cNvSpPr>
          <p:nvPr>
            <p:ph sz="quarter" idx="10" hasCustomPrompt="1"/>
          </p:nvPr>
        </p:nvSpPr>
        <p:spPr>
          <a:xfrm>
            <a:off x="501651" y="1803402"/>
            <a:ext cx="11209867" cy="4657723"/>
          </a:xfrm>
        </p:spPr>
        <p:txBody>
          <a:bodyPr/>
          <a:lstStyle>
            <a:lvl1pPr>
              <a:defRPr baseline="0"/>
            </a:lvl1pPr>
          </a:lstStyle>
          <a:p>
            <a:pPr lvl="0"/>
            <a:r>
              <a:rPr lang="en-US"/>
              <a:t>Click icon to add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t>19 December, 2022</a:t>
            </a:fld>
            <a:endParaRPr lang="en-GB"/>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4" name="Round Same Side Corner Rectangle 3"/>
          <p:cNvSpPr/>
          <p:nvPr userDrawn="1"/>
        </p:nvSpPr>
        <p:spPr>
          <a:xfrm>
            <a:off x="501652" y="1436914"/>
            <a:ext cx="11209865" cy="5024211"/>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t>19 December, 2022</a:t>
            </a:fld>
            <a:endParaRPr lang="en-GB"/>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5" name="Content Placeholder 4"/>
          <p:cNvSpPr>
            <a:spLocks noGrp="1"/>
          </p:cNvSpPr>
          <p:nvPr>
            <p:ph sz="quarter" idx="17" hasCustomPrompt="1"/>
          </p:nvPr>
        </p:nvSpPr>
        <p:spPr>
          <a:xfrm>
            <a:off x="501651" y="2115616"/>
            <a:ext cx="11209867" cy="4370909"/>
          </a:xfrm>
        </p:spPr>
        <p:txBody>
          <a:bodyPr/>
          <a:lstStyle>
            <a:lvl1pPr>
              <a:defRPr baseline="0"/>
            </a:lvl1pPr>
          </a:lstStyle>
          <a:p>
            <a:pPr lvl="0"/>
            <a:r>
              <a:rPr lang="en-US"/>
              <a:t>Click icon to add object</a:t>
            </a:r>
          </a:p>
        </p:txBody>
      </p:sp>
      <p:sp>
        <p:nvSpPr>
          <p:cNvPr id="7" name="Text Placeholder 6"/>
          <p:cNvSpPr>
            <a:spLocks noGrp="1"/>
          </p:cNvSpPr>
          <p:nvPr>
            <p:ph type="body" sz="quarter" idx="18" hasCustomPrompt="1"/>
          </p:nvPr>
        </p:nvSpPr>
        <p:spPr>
          <a:xfrm>
            <a:off x="960967" y="1507603"/>
            <a:ext cx="10272184" cy="608013"/>
          </a:xfrm>
        </p:spPr>
        <p:txBody>
          <a:bodyPr/>
          <a:lstStyle>
            <a:lvl1pPr>
              <a:defRPr sz="1800">
                <a:latin typeface="Franklin Gothic Medium" panose="020B0603020102020204" pitchFamily="34" charset="0"/>
              </a:defRPr>
            </a:lvl1pPr>
          </a:lstStyle>
          <a:p>
            <a:pPr lvl="0"/>
            <a:r>
              <a:rPr lang="en-US"/>
              <a:t>Chart title</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a:latin typeface="Franklin Gothic Book"/>
              </a:rPr>
              <a:t>Layouts</a:t>
            </a:r>
            <a:r>
              <a:rPr lang="en-US" sz="7000" baseline="0">
                <a:latin typeface="Franklin Gothic Book"/>
              </a:rPr>
              <a:t> for</a:t>
            </a:r>
            <a:br>
              <a:rPr lang="en-US" sz="7000" baseline="0">
                <a:latin typeface="Franklin Gothic Book"/>
              </a:rPr>
            </a:br>
            <a:r>
              <a:rPr lang="en-US" sz="7000" baseline="0">
                <a:latin typeface="Franklin Gothic Book"/>
              </a:rPr>
              <a:t>complex text</a:t>
            </a:r>
            <a:endParaRPr lang="en-US" sz="7000">
              <a:latin typeface="Franklin Gothic Book"/>
            </a:endParaRP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5759448" y="1436915"/>
            <a:ext cx="5759977" cy="5043086"/>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8638115" y="4833942"/>
            <a:ext cx="2401309" cy="1286058"/>
          </a:xfrm>
          <a:prstGeom prst="roundRect">
            <a:avLst>
              <a:gd name="adj" fmla="val 10702"/>
            </a:avLst>
          </a:prstGeom>
        </p:spPr>
        <p:txBody>
          <a:bodyPr/>
          <a:lstStyle/>
          <a:p>
            <a:pPr lvl="0"/>
            <a:r>
              <a:rPr lang="en-US" noProof="0"/>
              <a:t>Click icon to add picture</a:t>
            </a:r>
            <a:endParaRPr lang="en-GB" noProof="0"/>
          </a:p>
        </p:txBody>
      </p:sp>
      <p:pic>
        <p:nvPicPr>
          <p:cNvPr id="7" name="Picture 6" descr="inverted commas closed.png"/>
          <p:cNvPicPr>
            <a:picLocks noChangeAspect="1"/>
          </p:cNvPicPr>
          <p:nvPr userDrawn="1"/>
        </p:nvPicPr>
        <p:blipFill rotWithShape="1">
          <a:blip r:embed="rId2" cstate="screen">
            <a:lum bright="70000" contrast="-70000"/>
          </a:blip>
          <a:srcRect/>
          <a:stretch>
            <a:fillRect/>
          </a:stretch>
        </p:blipFill>
        <p:spPr>
          <a:xfrm>
            <a:off x="10023759" y="2769740"/>
            <a:ext cx="1016027" cy="542668"/>
          </a:xfrm>
          <a:prstGeom prst="rect">
            <a:avLst/>
          </a:prstGeom>
        </p:spPr>
      </p:pic>
      <p:pic>
        <p:nvPicPr>
          <p:cNvPr id="8" name="Picture 7" descr="inverted commas open.png"/>
          <p:cNvPicPr>
            <a:picLocks noChangeAspect="1"/>
          </p:cNvPicPr>
          <p:nvPr userDrawn="1"/>
        </p:nvPicPr>
        <p:blipFill rotWithShape="1">
          <a:blip r:embed="rId3" cstate="screen">
            <a:lum bright="70000" contrast="-70000"/>
          </a:blip>
          <a:srcRect/>
          <a:stretch>
            <a:fillRect/>
          </a:stretch>
        </p:blipFill>
        <p:spPr>
          <a:xfrm>
            <a:off x="6237549" y="1598643"/>
            <a:ext cx="923664" cy="531132"/>
          </a:xfrm>
          <a:prstGeom prst="rect">
            <a:avLst/>
          </a:prstGeom>
        </p:spPr>
      </p:pic>
      <p:sp>
        <p:nvSpPr>
          <p:cNvPr id="12" name="Text Placeholder 6"/>
          <p:cNvSpPr>
            <a:spLocks noGrp="1"/>
          </p:cNvSpPr>
          <p:nvPr>
            <p:ph type="body" sz="quarter" idx="14"/>
          </p:nvPr>
        </p:nvSpPr>
        <p:spPr>
          <a:xfrm>
            <a:off x="956734" y="1436916"/>
            <a:ext cx="4320113" cy="468308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accent6"/>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accent6"/>
                </a:solidFill>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accent6"/>
                </a:solidFill>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accent6"/>
                </a:solidFill>
                <a:latin typeface="Franklin Gothic Book"/>
                <a:ea typeface="Franklin Gothic Book"/>
                <a:cs typeface="Franklin Gothic Book"/>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
        <p:nvSpPr>
          <p:cNvPr id="10" name="Text Placeholder 9"/>
          <p:cNvSpPr>
            <a:spLocks noGrp="1"/>
          </p:cNvSpPr>
          <p:nvPr>
            <p:ph type="body" sz="quarter" idx="17"/>
          </p:nvPr>
        </p:nvSpPr>
        <p:spPr>
          <a:xfrm>
            <a:off x="6624638" y="1884363"/>
            <a:ext cx="3919537" cy="2519362"/>
          </a:xfrm>
        </p:spPr>
        <p:txBody>
          <a:bodyPr/>
          <a:lstStyle>
            <a:lvl1pPr>
              <a:defRPr sz="4000" i="1">
                <a:solidFill>
                  <a:schemeClr val="accent1"/>
                </a:solidFill>
              </a:defRPr>
            </a:lvl1pPr>
          </a:lstStyle>
          <a:p>
            <a:pPr lvl="0"/>
            <a:r>
              <a:rPr lang="en-US"/>
              <a:t>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3"/>
          </p:nvPr>
        </p:nvSpPr>
        <p:spPr>
          <a:xfrm>
            <a:off x="956733" y="1409700"/>
            <a:ext cx="4809067" cy="47103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accent6"/>
                </a:solidFill>
                <a:latin typeface="Franklin Gothic Book" panose="020B0503020102020204" pitchFamily="34" charset="0"/>
                <a:cs typeface="Franklin Gothic Book" panose="020B0503020102020204" pitchFamily="34" charset="0"/>
              </a:defRPr>
            </a:lvl1pPr>
            <a:lvl2pPr marL="179705" marR="0" indent="-179705" algn="l" defTabSz="914400" rtl="0" eaLnBrk="0" fontAlgn="base" latinLnBrk="0" hangingPunct="0">
              <a:lnSpc>
                <a:spcPct val="100000"/>
              </a:lnSpc>
              <a:spcBef>
                <a:spcPts val="0"/>
              </a:spcBef>
              <a:spcAft>
                <a:spcPts val="1200"/>
              </a:spcAft>
              <a:buClr>
                <a:schemeClr val="accent1"/>
              </a:buClr>
              <a:buSzTx/>
              <a:buFont typeface="Arial" panose="020B0604020202020204" pitchFamily="34" charset="0"/>
              <a:buChar char="•"/>
              <a:defRPr>
                <a:solidFill>
                  <a:schemeClr val="accent6"/>
                </a:solidFill>
                <a:latin typeface="Franklin Gothic Book" panose="020B0503020102020204" pitchFamily="34" charset="0"/>
                <a:ea typeface="Franklin Gothic Book"/>
                <a:cs typeface="Franklin Gothic Book" panose="020B0503020102020204" pitchFamily="34" charset="0"/>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accent6"/>
                </a:solidFill>
                <a:latin typeface="Franklin Gothic Book" panose="020B0503020102020204" pitchFamily="34" charset="0"/>
                <a:ea typeface="Franklin Gothic Book"/>
                <a:cs typeface="Franklin Gothic Book" panose="020B0503020102020204" pitchFamily="34" charset="0"/>
              </a:defRPr>
            </a:lvl3pPr>
            <a:lvl4pPr marL="539750" marR="0" indent="-179705" algn="l" defTabSz="914400" rtl="0" eaLnBrk="0" fontAlgn="base" latinLnBrk="0" hangingPunct="0">
              <a:lnSpc>
                <a:spcPct val="100000"/>
              </a:lnSpc>
              <a:spcBef>
                <a:spcPts val="0"/>
              </a:spcBef>
              <a:spcAft>
                <a:spcPts val="1200"/>
              </a:spcAft>
              <a:buClrTx/>
              <a:buSzTx/>
              <a:buFont typeface="Franklin Gothic Book" panose="020B0503020102020204" pitchFamily="34" charset="0"/>
              <a:buChar char="―"/>
              <a:defRPr>
                <a:solidFill>
                  <a:schemeClr val="accent6"/>
                </a:solidFill>
                <a:latin typeface="Franklin Gothic Book" panose="020B0503020102020204" pitchFamily="34" charset="0"/>
                <a:ea typeface="Franklin Gothic Book"/>
                <a:cs typeface="Franklin Gothic Book" panose="020B05030201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19 December, 2022</a:t>
            </a:fld>
            <a:endParaRPr lang="en-GB"/>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105" name="Text Placeholder 6"/>
          <p:cNvSpPr>
            <a:spLocks noGrp="1"/>
          </p:cNvSpPr>
          <p:nvPr>
            <p:ph type="body" sz="quarter" idx="17"/>
          </p:nvPr>
        </p:nvSpPr>
        <p:spPr>
          <a:xfrm>
            <a:off x="6426200" y="1409700"/>
            <a:ext cx="4802715" cy="47103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accent6"/>
                </a:solidFill>
                <a:latin typeface="Franklin Gothic Book" panose="020B0503020102020204" pitchFamily="34" charset="0"/>
                <a:cs typeface="Franklin Gothic Book" panose="020B0503020102020204" pitchFamily="34" charset="0"/>
              </a:defRPr>
            </a:lvl1pPr>
            <a:lvl2pPr marL="179705" marR="0" indent="-179705" algn="l" defTabSz="914400" rtl="0" eaLnBrk="0" fontAlgn="base" latinLnBrk="0" hangingPunct="0">
              <a:lnSpc>
                <a:spcPct val="100000"/>
              </a:lnSpc>
              <a:spcBef>
                <a:spcPts val="0"/>
              </a:spcBef>
              <a:spcAft>
                <a:spcPts val="1200"/>
              </a:spcAft>
              <a:buClr>
                <a:schemeClr val="accent1"/>
              </a:buClr>
              <a:buSzTx/>
              <a:buFont typeface="Arial" panose="020B0604020202020204" pitchFamily="34" charset="0"/>
              <a:buChar char="•"/>
              <a:defRPr>
                <a:solidFill>
                  <a:schemeClr val="accent6"/>
                </a:solidFill>
                <a:latin typeface="Franklin Gothic Book" panose="020B0503020102020204" pitchFamily="34" charset="0"/>
                <a:ea typeface="Franklin Gothic Book"/>
                <a:cs typeface="Franklin Gothic Book" panose="020B0503020102020204" pitchFamily="34" charset="0"/>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accent6"/>
                </a:solidFill>
                <a:latin typeface="Franklin Gothic Book" panose="020B0503020102020204" pitchFamily="34" charset="0"/>
                <a:ea typeface="Franklin Gothic Book"/>
                <a:cs typeface="Franklin Gothic Book" panose="020B0503020102020204" pitchFamily="34" charset="0"/>
              </a:defRPr>
            </a:lvl3pPr>
            <a:lvl4pPr marL="539750" marR="0" indent="-179705" algn="l" defTabSz="914400" rtl="0" eaLnBrk="0" fontAlgn="base" latinLnBrk="0" hangingPunct="0">
              <a:lnSpc>
                <a:spcPct val="100000"/>
              </a:lnSpc>
              <a:spcBef>
                <a:spcPts val="0"/>
              </a:spcBef>
              <a:spcAft>
                <a:spcPts val="1200"/>
              </a:spcAft>
              <a:buClrTx/>
              <a:buSzTx/>
              <a:buFont typeface="Franklin Gothic Book" panose="020B0503020102020204" pitchFamily="34" charset="0"/>
              <a:buChar char="―"/>
              <a:defRPr>
                <a:solidFill>
                  <a:schemeClr val="accent6"/>
                </a:solidFill>
                <a:latin typeface="Franklin Gothic Book" panose="020B0503020102020204" pitchFamily="34" charset="0"/>
                <a:ea typeface="Franklin Gothic Book"/>
                <a:cs typeface="Franklin Gothic Book" panose="020B05030201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04" name="Straight Connector 103"/>
          <p:cNvCxnSpPr/>
          <p:nvPr userDrawn="1"/>
        </p:nvCxnSpPr>
        <p:spPr>
          <a:xfrm>
            <a:off x="6069084" y="1761671"/>
            <a:ext cx="0" cy="4316600"/>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a:latin typeface="Franklin Gothic Book"/>
              </a:rPr>
              <a:t>Layouts</a:t>
            </a:r>
            <a:r>
              <a:rPr lang="en-US" sz="7000" baseline="0">
                <a:latin typeface="Franklin Gothic Book"/>
              </a:rPr>
              <a:t> for</a:t>
            </a:r>
            <a:br>
              <a:rPr lang="en-US" sz="7000" baseline="0">
                <a:latin typeface="Franklin Gothic Book"/>
              </a:rPr>
            </a:br>
            <a:r>
              <a:rPr lang="en-US" sz="7000" baseline="0">
                <a:latin typeface="Franklin Gothic Book"/>
              </a:rPr>
              <a:t>images</a:t>
            </a:r>
            <a:endParaRPr lang="en-US" sz="7000">
              <a:latin typeface="Franklin Gothic Book"/>
            </a:endParaRP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53" y="1436914"/>
            <a:ext cx="10289799" cy="5033737"/>
          </a:xfrm>
          <a:prstGeom prst="round2SameRect">
            <a:avLst>
              <a:gd name="adj1" fmla="val 6208"/>
              <a:gd name="adj2" fmla="val 0"/>
            </a:avLst>
          </a:prstGeom>
        </p:spPr>
        <p:txBody>
          <a:bodyPr/>
          <a:lstStyle/>
          <a:p>
            <a:pPr lvl="0"/>
            <a:r>
              <a:rPr lang="en-US" noProof="0"/>
              <a:t>Click icon to add picture</a:t>
            </a:r>
            <a:endParaRPr lang="en-GB" noProof="0"/>
          </a:p>
        </p:txBody>
      </p: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t>19 December, 2022</a:t>
            </a:fld>
            <a:endParaRPr lang="en-GB"/>
          </a:p>
        </p:txBody>
      </p:sp>
      <p:sp>
        <p:nvSpPr>
          <p:cNvPr id="99"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53" y="2151162"/>
            <a:ext cx="10289799" cy="4319489"/>
          </a:xfrm>
          <a:prstGeom prst="round2SameRect">
            <a:avLst>
              <a:gd name="adj1" fmla="val 6739"/>
              <a:gd name="adj2" fmla="val 0"/>
            </a:avLst>
          </a:prstGeom>
        </p:spPr>
        <p:txBody>
          <a:bodyPr/>
          <a:lstStyle/>
          <a:p>
            <a:pPr lvl="0"/>
            <a:r>
              <a:rPr lang="en-US" noProof="0"/>
              <a:t>Click icon to add picture</a:t>
            </a:r>
            <a:endParaRPr lang="en-GB" noProof="0"/>
          </a:p>
        </p:txBody>
      </p: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t>19 December, 2022</a:t>
            </a:fld>
            <a:endParaRPr lang="en-GB"/>
          </a:p>
        </p:txBody>
      </p:sp>
      <p:sp>
        <p:nvSpPr>
          <p:cNvPr id="99"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4" name="Text Placeholder 3"/>
          <p:cNvSpPr>
            <a:spLocks noGrp="1"/>
          </p:cNvSpPr>
          <p:nvPr>
            <p:ph type="body" sz="quarter" idx="15" hasCustomPrompt="1"/>
          </p:nvPr>
        </p:nvSpPr>
        <p:spPr>
          <a:xfrm>
            <a:off x="944034" y="1436193"/>
            <a:ext cx="10289117" cy="358775"/>
          </a:xfrm>
        </p:spPr>
        <p:txBody>
          <a:bodyPr/>
          <a:lstStyle>
            <a:lvl1pPr>
              <a:defRPr baseline="0">
                <a:latin typeface="Franklin Gothic Medium" panose="020B0603020102020204" pitchFamily="34" charset="0"/>
              </a:defRPr>
            </a:lvl1pPr>
          </a:lstStyle>
          <a:p>
            <a:pPr lvl="0"/>
            <a:r>
              <a:rPr lang="en-US"/>
              <a:t>Image title</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t>19 December, 2022</a:t>
            </a:fld>
            <a:endParaRPr lang="en-GB"/>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4" name="Text Placeholder 3"/>
          <p:cNvSpPr>
            <a:spLocks noGrp="1"/>
          </p:cNvSpPr>
          <p:nvPr>
            <p:ph type="body" sz="quarter" idx="15"/>
          </p:nvPr>
        </p:nvSpPr>
        <p:spPr>
          <a:xfrm>
            <a:off x="960968" y="1455576"/>
            <a:ext cx="4804833" cy="5015075"/>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Content Placeholder 9"/>
          <p:cNvSpPr>
            <a:spLocks noGrp="1"/>
          </p:cNvSpPr>
          <p:nvPr>
            <p:ph sz="quarter" idx="16"/>
          </p:nvPr>
        </p:nvSpPr>
        <p:spPr>
          <a:xfrm>
            <a:off x="6426201" y="1455576"/>
            <a:ext cx="4806951" cy="5015075"/>
          </a:xfrm>
          <a:prstGeom prst="round2SameRect">
            <a:avLst>
              <a:gd name="adj1" fmla="val 7860"/>
              <a:gd name="adj2" fmla="val 0"/>
            </a:avLst>
          </a:prstGeom>
        </p:spPr>
        <p:txBody>
          <a:bodyPr/>
          <a:lstStyle/>
          <a:p>
            <a:pPr lvl="0"/>
            <a:r>
              <a:rPr lang="en-US"/>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8350251" y="1435424"/>
            <a:ext cx="2882900" cy="4689151"/>
          </a:xfrm>
          <a:prstGeom prst="roundRect">
            <a:avLst>
              <a:gd name="adj" fmla="val 10702"/>
            </a:avLst>
          </a:prstGeom>
        </p:spPr>
        <p:txBody>
          <a:bodyPr/>
          <a:lstStyle/>
          <a:p>
            <a:pPr lvl="0"/>
            <a:r>
              <a:rPr lang="en-US" noProof="0"/>
              <a:t>Click icon to add picture</a:t>
            </a:r>
            <a:endParaRPr lang="en-GB" noProof="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t>19 December, 2022</a:t>
            </a:fld>
            <a:endParaRPr lang="en-GB"/>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4" name="Text Placeholder 3"/>
          <p:cNvSpPr>
            <a:spLocks noGrp="1"/>
          </p:cNvSpPr>
          <p:nvPr>
            <p:ph type="body" sz="quarter" idx="15"/>
          </p:nvPr>
        </p:nvSpPr>
        <p:spPr>
          <a:xfrm>
            <a:off x="958851" y="1435424"/>
            <a:ext cx="6908800" cy="504475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426202" y="1404831"/>
            <a:ext cx="4806949" cy="5065820"/>
          </a:xfrm>
          <a:prstGeom prst="round2SameRect">
            <a:avLst>
              <a:gd name="adj1" fmla="val 5389"/>
              <a:gd name="adj2" fmla="val 0"/>
            </a:avLst>
          </a:prstGeom>
        </p:spPr>
        <p:txBody>
          <a:bodyPr/>
          <a:lstStyle/>
          <a:p>
            <a:pPr lvl="0"/>
            <a:r>
              <a:rPr lang="en-US" noProof="0"/>
              <a:t>Click icon to add picture</a:t>
            </a:r>
            <a:endParaRPr lang="en-GB" noProof="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t>19 December, 2022</a:t>
            </a:fld>
            <a:endParaRPr lang="en-GB"/>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4" name="Text Placeholder 3"/>
          <p:cNvSpPr>
            <a:spLocks noGrp="1"/>
          </p:cNvSpPr>
          <p:nvPr>
            <p:ph type="body" sz="quarter" idx="15"/>
          </p:nvPr>
        </p:nvSpPr>
        <p:spPr>
          <a:xfrm>
            <a:off x="960968" y="1404831"/>
            <a:ext cx="4804833" cy="366712"/>
          </a:xfrm>
        </p:spPr>
        <p:txBody>
          <a:bodyPr>
            <a:normAutofit/>
          </a:bodyPr>
          <a:lstStyle>
            <a:lvl1pPr>
              <a:defRPr sz="1800">
                <a:latin typeface="Franklin Gothic Medium" panose="020B0603020102020204" pitchFamily="34" charset="0"/>
              </a:defRPr>
            </a:lvl1pPr>
          </a:lstStyle>
          <a:p>
            <a:pPr lvl="0"/>
            <a:r>
              <a:rPr lang="en-US"/>
              <a:t>Click to edit Master text styles</a:t>
            </a:r>
          </a:p>
        </p:txBody>
      </p:sp>
      <p:sp>
        <p:nvSpPr>
          <p:cNvPr id="6" name="Text Placeholder 5"/>
          <p:cNvSpPr>
            <a:spLocks noGrp="1"/>
          </p:cNvSpPr>
          <p:nvPr>
            <p:ph type="body" sz="quarter" idx="16"/>
          </p:nvPr>
        </p:nvSpPr>
        <p:spPr>
          <a:xfrm>
            <a:off x="958851" y="1771544"/>
            <a:ext cx="4806949" cy="4699108"/>
          </a:xfrm>
        </p:spPr>
        <p:txBody>
          <a:bodyPr>
            <a:normAutofit/>
          </a:bodyPr>
          <a:lstStyle>
            <a:lvl1pPr>
              <a:defRPr sz="2000"/>
            </a:lvl1pPr>
            <a:lvl2pPr>
              <a:defRPr sz="2000"/>
            </a:lvl2pPr>
            <a:lvl3pPr>
              <a:defRPr sz="2000"/>
            </a:lvl3pPr>
            <a:lvl4pPr>
              <a:defRPr sz="2000"/>
            </a:lvl4p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6732" y="1427584"/>
            <a:ext cx="5151967" cy="5043067"/>
          </a:xfrm>
          <a:prstGeom prst="round2SameRect">
            <a:avLst>
              <a:gd name="adj1" fmla="val 1674"/>
              <a:gd name="adj2" fmla="val 0"/>
            </a:avLst>
          </a:prstGeom>
        </p:spPr>
        <p:txBody>
          <a:bodyPr/>
          <a:lstStyle/>
          <a:p>
            <a:pPr lvl="0"/>
            <a:r>
              <a:rPr lang="en-US" noProof="0"/>
              <a:t>Click icon to add picture</a:t>
            </a:r>
            <a:endParaRPr lang="en-GB" noProof="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t>19 December, 2022</a:t>
            </a:fld>
            <a:endParaRPr lang="en-GB"/>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8" name="Text Placeholder 5"/>
          <p:cNvSpPr>
            <a:spLocks noGrp="1"/>
          </p:cNvSpPr>
          <p:nvPr>
            <p:ph type="body" sz="quarter" idx="16"/>
          </p:nvPr>
        </p:nvSpPr>
        <p:spPr>
          <a:xfrm>
            <a:off x="6712477" y="1427584"/>
            <a:ext cx="4806949" cy="5043068"/>
          </a:xfrm>
        </p:spPr>
        <p:txBody>
          <a:bodyPr>
            <a:normAutofit/>
          </a:bodyPr>
          <a:lstStyle>
            <a:lvl1pPr>
              <a:defRPr sz="2000"/>
            </a:lvl1pPr>
            <a:lvl2pPr>
              <a:defRPr sz="2000"/>
            </a:lvl2pPr>
            <a:lvl3pPr>
              <a:defRPr sz="2000"/>
            </a:lvl3pPr>
            <a:lvl4pPr>
              <a:defRPr sz="2000"/>
            </a:lvl4p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6732" y="1436914"/>
            <a:ext cx="5281083" cy="5033737"/>
          </a:xfrm>
          <a:prstGeom prst="round2SameRect">
            <a:avLst>
              <a:gd name="adj1" fmla="val 6315"/>
              <a:gd name="adj2" fmla="val 0"/>
            </a:avLst>
          </a:prstGeom>
        </p:spPr>
        <p:txBody>
          <a:bodyPr/>
          <a:lstStyle/>
          <a:p>
            <a:pPr lvl="0"/>
            <a:r>
              <a:rPr lang="en-US" noProof="0"/>
              <a:t>Click icon to add picture</a:t>
            </a:r>
            <a:endParaRPr lang="en-GB" noProof="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t>19 December, 2022</a:t>
            </a:fld>
            <a:endParaRPr lang="en-GB"/>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11" name="Text Placeholder 5"/>
          <p:cNvSpPr>
            <a:spLocks noGrp="1"/>
          </p:cNvSpPr>
          <p:nvPr>
            <p:ph type="body" sz="quarter" idx="17"/>
          </p:nvPr>
        </p:nvSpPr>
        <p:spPr>
          <a:xfrm>
            <a:off x="6758517" y="1931436"/>
            <a:ext cx="4806949" cy="4539215"/>
          </a:xfrm>
        </p:spPr>
        <p:txBody>
          <a:bodyPr>
            <a:normAutofit/>
          </a:bodyPr>
          <a:lstStyle>
            <a:lvl1pPr>
              <a:defRPr sz="2000"/>
            </a:lvl1pPr>
            <a:lvl2pPr>
              <a:defRPr sz="2000"/>
            </a:lvl2pPr>
            <a:lvl3pPr>
              <a:defRPr sz="2000"/>
            </a:lvl3pPr>
            <a:lvl4pPr>
              <a:defRPr sz="20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5"/>
          <p:cNvSpPr>
            <a:spLocks noGrp="1"/>
          </p:cNvSpPr>
          <p:nvPr>
            <p:ph type="body" sz="quarter" idx="18"/>
          </p:nvPr>
        </p:nvSpPr>
        <p:spPr>
          <a:xfrm>
            <a:off x="6758516" y="1436914"/>
            <a:ext cx="4806949" cy="443076"/>
          </a:xfrm>
        </p:spPr>
        <p:txBody>
          <a:bodyPr>
            <a:normAutofit/>
          </a:bodyPr>
          <a:lstStyle>
            <a:lvl1pPr>
              <a:defRPr sz="2000">
                <a:latin typeface="Franklin Gothic Medium" panose="020B0603020102020204" pitchFamily="34" charset="0"/>
              </a:defRPr>
            </a:lvl1pPr>
            <a:lvl2pPr>
              <a:defRPr sz="2000"/>
            </a:lvl2pPr>
            <a:lvl3pPr>
              <a:defRPr sz="2000"/>
            </a:lvl3pPr>
            <a:lvl4pPr>
              <a:defRPr sz="2000"/>
            </a:lvl4pPr>
          </a:lstStyle>
          <a:p>
            <a:pPr lvl="0"/>
            <a:r>
              <a:rPr lang="en-US"/>
              <a:t>Click to edit Master text styles</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960966" y="2160588"/>
            <a:ext cx="3357033"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4798481" y="2160588"/>
            <a:ext cx="2878667" cy="3779411"/>
          </a:xfrm>
          <a:prstGeom prst="roundRect">
            <a:avLst>
              <a:gd name="adj" fmla="val 5286"/>
            </a:avLst>
          </a:prstGeom>
        </p:spPr>
        <p:txBody>
          <a:bodyPr/>
          <a:lstStyle/>
          <a:p>
            <a:pPr lvl="0"/>
            <a:r>
              <a:rPr lang="en-US" noProof="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8157631" y="2180104"/>
            <a:ext cx="2878667" cy="3779411"/>
          </a:xfrm>
          <a:prstGeom prst="roundRect">
            <a:avLst>
              <a:gd name="adj" fmla="val 5286"/>
            </a:avLst>
          </a:prstGeom>
        </p:spPr>
        <p:txBody>
          <a:bodyPr/>
          <a:lstStyle/>
          <a:p>
            <a:pPr lvl="0"/>
            <a:r>
              <a:rPr lang="en-US" noProof="0"/>
              <a:t>Click icon to add picture</a:t>
            </a:r>
            <a:endParaRPr lang="en-GB" noProof="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EDCE6523-1D77-094B-8E5B-28D72BCF4B9A}" type="datetime3">
              <a:rPr lang="en-GB" smtClean="0"/>
              <a:t>19 December, 2022</a:t>
            </a:fld>
            <a:endParaRPr lang="en-GB"/>
          </a:p>
        </p:txBody>
      </p:sp>
      <p:sp>
        <p:nvSpPr>
          <p:cNvPr id="104"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960966" y="2160588"/>
            <a:ext cx="3357033"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4798481" y="2160588"/>
            <a:ext cx="6724313" cy="1800226"/>
          </a:xfrm>
          <a:prstGeom prst="roundRect">
            <a:avLst>
              <a:gd name="adj" fmla="val 5286"/>
            </a:avLst>
          </a:prstGeom>
        </p:spPr>
        <p:txBody>
          <a:bodyPr/>
          <a:lstStyle/>
          <a:p>
            <a:pPr lvl="0"/>
            <a:r>
              <a:rPr lang="en-US" noProof="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4798480" y="4319588"/>
            <a:ext cx="6720944" cy="1639926"/>
          </a:xfrm>
          <a:prstGeom prst="roundRect">
            <a:avLst>
              <a:gd name="adj" fmla="val 5286"/>
            </a:avLst>
          </a:prstGeom>
        </p:spPr>
        <p:txBody>
          <a:bodyPr/>
          <a:lstStyle/>
          <a:p>
            <a:pPr lvl="0"/>
            <a:r>
              <a:rPr lang="en-US" noProof="0"/>
              <a:t>Click icon to add picture</a:t>
            </a:r>
            <a:endParaRPr lang="en-GB" noProof="0"/>
          </a:p>
        </p:txBody>
      </p:sp>
      <p:sp>
        <p:nvSpPr>
          <p:cNvPr id="101"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DDB9F3E3-D95D-7744-B1A9-3A5E9661014B}" type="datetime3">
              <a:rPr lang="en-GB" smtClean="0"/>
              <a:t>19 December, 2022</a:t>
            </a:fld>
            <a:endParaRPr lang="en-GB"/>
          </a:p>
        </p:txBody>
      </p:sp>
      <p:sp>
        <p:nvSpPr>
          <p:cNvPr id="102"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960966" y="2160588"/>
            <a:ext cx="5276847"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718297" y="2160587"/>
            <a:ext cx="2400000" cy="1800226"/>
          </a:xfrm>
          <a:prstGeom prst="roundRect">
            <a:avLst>
              <a:gd name="adj" fmla="val 1665"/>
            </a:avLst>
          </a:prstGeom>
        </p:spPr>
        <p:txBody>
          <a:bodyPr/>
          <a:lstStyle/>
          <a:p>
            <a:pPr lvl="0"/>
            <a:r>
              <a:rPr lang="en-US" noProof="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360048" y="2160588"/>
            <a:ext cx="2159033" cy="1089346"/>
          </a:xfrm>
          <a:prstGeom prst="roundRect">
            <a:avLst>
              <a:gd name="adj" fmla="val 5742"/>
            </a:avLst>
          </a:prstGeom>
        </p:spPr>
        <p:txBody>
          <a:bodyPr/>
          <a:lstStyle/>
          <a:p>
            <a:pPr lvl="0"/>
            <a:r>
              <a:rPr lang="en-US" noProof="0"/>
              <a:t>Click icon to add picture</a:t>
            </a:r>
            <a:endParaRPr lang="en-GB" noProof="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6718299" y="4140313"/>
            <a:ext cx="1920000" cy="1800000"/>
          </a:xfrm>
          <a:prstGeom prst="roundRect">
            <a:avLst>
              <a:gd name="adj" fmla="val 4466"/>
            </a:avLst>
          </a:prstGeom>
        </p:spPr>
        <p:txBody>
          <a:bodyPr/>
          <a:lstStyle/>
          <a:p>
            <a:pPr lvl="0"/>
            <a:r>
              <a:rPr lang="en-US" noProof="0"/>
              <a:t>Click icon to add picture</a:t>
            </a:r>
            <a:endParaRPr lang="en-GB" noProof="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80" y="3419950"/>
            <a:ext cx="1920000" cy="1260000"/>
          </a:xfrm>
          <a:prstGeom prst="roundRect">
            <a:avLst>
              <a:gd name="adj" fmla="val 5336"/>
            </a:avLst>
          </a:prstGeom>
        </p:spPr>
        <p:txBody>
          <a:bodyPr/>
          <a:lstStyle/>
          <a:p>
            <a:pPr lvl="0"/>
            <a:r>
              <a:rPr lang="en-US" noProof="0"/>
              <a:t>Click icon to add picture</a:t>
            </a:r>
            <a:endParaRPr lang="en-GB" noProof="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8885021" y="4863353"/>
            <a:ext cx="2634060" cy="1068054"/>
          </a:xfrm>
          <a:prstGeom prst="roundRect">
            <a:avLst>
              <a:gd name="adj" fmla="val 5591"/>
            </a:avLst>
          </a:prstGeom>
        </p:spPr>
        <p:txBody>
          <a:bodyPr/>
          <a:lstStyle/>
          <a:p>
            <a:pPr lvl="0"/>
            <a:r>
              <a:rPr lang="en-US" noProof="0"/>
              <a:t>Click icon to add picture</a:t>
            </a:r>
            <a:endParaRPr lang="en-GB" noProof="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D9A64614-7B90-2844-BF62-27C15202A4B6}" type="datetime3">
              <a:rPr lang="en-GB" smtClean="0"/>
              <a:t>19 December, 2022</a:t>
            </a:fld>
            <a:endParaRPr lang="en-GB"/>
          </a:p>
        </p:txBody>
      </p:sp>
      <p:sp>
        <p:nvSpPr>
          <p:cNvPr id="10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8" y="2160587"/>
            <a:ext cx="3841449" cy="1800226"/>
          </a:xfrm>
          <a:prstGeom prst="roundRect">
            <a:avLst>
              <a:gd name="adj" fmla="val 5400"/>
            </a:avLst>
          </a:prstGeom>
        </p:spPr>
        <p:txBody>
          <a:bodyPr/>
          <a:lstStyle/>
          <a:p>
            <a:pPr lvl="0"/>
            <a:r>
              <a:rPr lang="en-US" noProof="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5275697" y="2160588"/>
            <a:ext cx="3362416" cy="1808483"/>
          </a:xfrm>
          <a:prstGeom prst="roundRect">
            <a:avLst>
              <a:gd name="adj" fmla="val 4197"/>
            </a:avLst>
          </a:prstGeom>
        </p:spPr>
        <p:txBody>
          <a:bodyPr/>
          <a:lstStyle/>
          <a:p>
            <a:pPr lvl="0"/>
            <a:r>
              <a:rPr lang="en-US" noProof="0"/>
              <a:t>Click icon to add picture</a:t>
            </a:r>
            <a:endParaRPr lang="en-GB" noProof="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3837515" y="4319589"/>
            <a:ext cx="4800784" cy="1800411"/>
          </a:xfrm>
          <a:prstGeom prst="roundRect">
            <a:avLst>
              <a:gd name="adj" fmla="val 4986"/>
            </a:avLst>
          </a:prstGeom>
        </p:spPr>
        <p:txBody>
          <a:bodyPr/>
          <a:lstStyle/>
          <a:p>
            <a:pPr lvl="0"/>
            <a:r>
              <a:rPr lang="en-US" noProof="0"/>
              <a:t>Click icon to add picture</a:t>
            </a:r>
            <a:endParaRPr lang="en-GB" noProof="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60967" y="4319588"/>
            <a:ext cx="2396064" cy="1800412"/>
          </a:xfrm>
          <a:prstGeom prst="roundRect">
            <a:avLst>
              <a:gd name="adj" fmla="val 6218"/>
            </a:avLst>
          </a:prstGeom>
        </p:spPr>
        <p:txBody>
          <a:bodyPr/>
          <a:lstStyle/>
          <a:p>
            <a:pPr lvl="0"/>
            <a:r>
              <a:rPr lang="en-US" noProof="0"/>
              <a:t>Click icon to add picture</a:t>
            </a:r>
            <a:endParaRPr lang="en-GB" noProof="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118597" y="2160589"/>
            <a:ext cx="2400827" cy="3959411"/>
          </a:xfrm>
          <a:prstGeom prst="roundRect">
            <a:avLst>
              <a:gd name="adj" fmla="val 3743"/>
            </a:avLst>
          </a:prstGeom>
        </p:spPr>
        <p:txBody>
          <a:bodyPr/>
          <a:lstStyle/>
          <a:p>
            <a:pPr lvl="0"/>
            <a:r>
              <a:rPr lang="en-US" noProof="0"/>
              <a:t>Click icon to add picture</a:t>
            </a:r>
            <a:endParaRPr lang="en-GB" noProof="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D9326FB-DCCB-FC47-93A9-9DEA7DB23AC9}" type="datetime3">
              <a:rPr lang="en-GB" smtClean="0"/>
              <a:t>19 December, 2022</a:t>
            </a:fld>
            <a:endParaRPr lang="en-GB"/>
          </a:p>
        </p:txBody>
      </p:sp>
      <p:sp>
        <p:nvSpPr>
          <p:cNvPr id="10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8179" y="1431800"/>
            <a:ext cx="2400000" cy="1800000"/>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57031" y="3591800"/>
            <a:ext cx="2400000" cy="1800000"/>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3839632" y="1431800"/>
            <a:ext cx="2400000" cy="1800000"/>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837513" y="3591800"/>
            <a:ext cx="2400000" cy="1800000"/>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6715651" y="1431800"/>
            <a:ext cx="2400000" cy="1800000"/>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6718297" y="3591800"/>
            <a:ext cx="2400000" cy="1800000"/>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04E479E0-1E06-DE4C-83BA-C65FC6EB3C8D}" type="datetime3">
              <a:rPr lang="en-GB" smtClean="0"/>
              <a:t>19 December, 2022</a:t>
            </a:fld>
            <a:endParaRPr lang="en-GB"/>
          </a:p>
        </p:txBody>
      </p:sp>
      <p:sp>
        <p:nvSpPr>
          <p:cNvPr id="104"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5" y="1451462"/>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58180" y="2891324"/>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7997" y="1451463"/>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862476" y="2891325"/>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8180" y="4331374"/>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62476" y="4331188"/>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4801267" y="1451463"/>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4798481" y="2891325"/>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2"/>
          </p:nvPr>
        </p:nvSpPr>
        <p:spPr>
          <a:xfrm>
            <a:off x="6718299" y="1451464"/>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3"/>
          </p:nvPr>
        </p:nvSpPr>
        <p:spPr>
          <a:xfrm>
            <a:off x="6702777" y="2891326"/>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4798481" y="4331375"/>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5"/>
          </p:nvPr>
        </p:nvSpPr>
        <p:spPr>
          <a:xfrm>
            <a:off x="6702777" y="4331189"/>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8643016" y="1451461"/>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7"/>
          </p:nvPr>
        </p:nvSpPr>
        <p:spPr>
          <a:xfrm>
            <a:off x="8640231" y="2891323"/>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30"/>
          </p:nvPr>
        </p:nvSpPr>
        <p:spPr>
          <a:xfrm>
            <a:off x="8640231" y="4331373"/>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t>19 December, 2022</a:t>
            </a:fld>
            <a:endParaRPr lang="en-GB"/>
          </a:p>
        </p:txBody>
      </p:sp>
      <p:sp>
        <p:nvSpPr>
          <p:cNvPr id="12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5" y="1414139"/>
            <a:ext cx="3357032"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58179" y="2854000"/>
            <a:ext cx="3360708" cy="2519366"/>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4801266" y="1414139"/>
            <a:ext cx="3360703" cy="2519362"/>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4798480" y="4294052"/>
            <a:ext cx="3359151"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8643016" y="1414138"/>
            <a:ext cx="2876408" cy="3959415"/>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t>19 December, 2022</a:t>
            </a:fld>
            <a:endParaRPr lang="en-GB"/>
          </a:p>
        </p:txBody>
      </p:sp>
      <p:sp>
        <p:nvSpPr>
          <p:cNvPr id="12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3357031" y="1451461"/>
            <a:ext cx="7682395"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600"/>
              </a:spcAft>
              <a:buClrTx/>
              <a:buSzTx/>
              <a:buFont typeface="Arial" panose="020B0604020202020204" pitchFamily="34" charset="0"/>
              <a:buChar char="•"/>
              <a:defRPr>
                <a:solidFill>
                  <a:schemeClr val="tx1"/>
                </a:solidFill>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600"/>
              </a:spcAft>
              <a:buClrTx/>
              <a:buSzTx/>
              <a:buFont typeface="Arial" panose="020B0604020202020204"/>
              <a:buChar char="•"/>
              <a:defRPr>
                <a:solidFill>
                  <a:schemeClr val="tx1"/>
                </a:solidFill>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6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t>19 December, 2022</a:t>
            </a:fld>
            <a:endParaRPr lang="en-GB"/>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8847" y="1451460"/>
            <a:ext cx="1919819" cy="3779411"/>
          </a:xfrm>
          <a:prstGeom prst="roundRect">
            <a:avLst>
              <a:gd name="adj" fmla="val 10455"/>
            </a:avLst>
          </a:prstGeom>
        </p:spPr>
        <p:txBody>
          <a:bodyPr>
            <a:normAutofit/>
          </a:bodyPr>
          <a:lstStyle>
            <a:lvl1pPr>
              <a:defRPr sz="1200"/>
            </a:lvl1pPr>
          </a:lstStyle>
          <a:p>
            <a:pPr lvl="0"/>
            <a:r>
              <a:rPr lang="en-US" noProof="0"/>
              <a:t>Click icon to add picture</a:t>
            </a:r>
            <a:endParaRPr lang="en-GB" noProof="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3357029" y="4690873"/>
            <a:ext cx="7682395"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defRPr sz="1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p:txBody>
      </p:sp>
      <p:sp>
        <p:nvSpPr>
          <p:cNvPr id="6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US"/>
              <a:t>Click to edit Master title style</a:t>
            </a:r>
          </a:p>
        </p:txBody>
      </p:sp>
      <p:sp>
        <p:nvSpPr>
          <p:cNvPr id="4" name="Text Placeholder 3"/>
          <p:cNvSpPr>
            <a:spLocks noGrp="1"/>
          </p:cNvSpPr>
          <p:nvPr>
            <p:ph type="body" sz="half" idx="2"/>
          </p:nvPr>
        </p:nvSpPr>
        <p:spPr>
          <a:xfrm>
            <a:off x="6718299" y="2160588"/>
            <a:ext cx="4801125"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defRPr>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600"/>
              </a:spcAft>
              <a:buClrTx/>
              <a:buSzTx/>
              <a:buFont typeface="Arial" panose="020B0604020202020204" pitchFamily="34" charset="0"/>
              <a:buChar char="•"/>
              <a:defRPr>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600"/>
              </a:spcAft>
              <a:buClrTx/>
              <a:buSzTx/>
              <a:buFont typeface="Arial" panose="020B0604020202020204"/>
              <a:buChar char="•"/>
              <a:defRPr>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6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19 December, 2022</a:t>
            </a:fld>
            <a:endParaRPr lang="en-GB"/>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8849" y="2160588"/>
            <a:ext cx="5278967" cy="3240274"/>
          </a:xfrm>
          <a:prstGeom prst="roundRect">
            <a:avLst>
              <a:gd name="adj" fmla="val 3484"/>
            </a:avLst>
          </a:prstGeom>
        </p:spPr>
        <p:txBody>
          <a:bodyPr/>
          <a:lstStyle/>
          <a:p>
            <a:pPr lvl="0"/>
            <a:r>
              <a:rPr lang="en-US" noProof="0"/>
              <a:t>Click icon to add picture</a:t>
            </a:r>
            <a:endParaRPr lang="en-GB" noProof="0"/>
          </a:p>
        </p:txBody>
      </p:sp>
      <p:sp>
        <p:nvSpPr>
          <p:cNvPr id="62"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US"/>
              <a:t>Click to edit Master title style</a:t>
            </a:r>
          </a:p>
        </p:txBody>
      </p:sp>
      <p:sp>
        <p:nvSpPr>
          <p:cNvPr id="4" name="Text Placeholder 3"/>
          <p:cNvSpPr>
            <a:spLocks noGrp="1"/>
          </p:cNvSpPr>
          <p:nvPr>
            <p:ph type="body" sz="half" idx="2"/>
          </p:nvPr>
        </p:nvSpPr>
        <p:spPr>
          <a:xfrm>
            <a:off x="6718299" y="2160589"/>
            <a:ext cx="480112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19 December, 2022</a:t>
            </a:fld>
            <a:endParaRPr lang="en-GB"/>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3" y="2160588"/>
            <a:ext cx="5277912" cy="1439862"/>
          </a:xfrm>
          <a:prstGeom prst="roundRect">
            <a:avLst>
              <a:gd name="adj" fmla="val 5286"/>
            </a:avLst>
          </a:prstGeom>
        </p:spPr>
        <p:txBody>
          <a:bodyPr/>
          <a:lstStyle/>
          <a:p>
            <a:pPr lvl="0"/>
            <a:r>
              <a:rPr lang="en-US" noProof="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2" y="3960813"/>
            <a:ext cx="5277911" cy="1440050"/>
          </a:xfrm>
          <a:prstGeom prst="roundRect">
            <a:avLst>
              <a:gd name="adj" fmla="val 5286"/>
            </a:avLst>
          </a:prstGeom>
        </p:spPr>
        <p:txBody>
          <a:bodyPr/>
          <a:lstStyle/>
          <a:p>
            <a:pPr lvl="0"/>
            <a:r>
              <a:rPr lang="en-US" noProof="0"/>
              <a:t>Click icon to add picture</a:t>
            </a:r>
            <a:endParaRPr lang="en-GB" noProof="0"/>
          </a:p>
        </p:txBody>
      </p:sp>
      <p:sp>
        <p:nvSpPr>
          <p:cNvPr id="61" name="Text Placeholder 6"/>
          <p:cNvSpPr>
            <a:spLocks noGrp="1"/>
          </p:cNvSpPr>
          <p:nvPr>
            <p:ph type="body" sz="quarter" idx="13"/>
          </p:nvPr>
        </p:nvSpPr>
        <p:spPr>
          <a:xfrm>
            <a:off x="958849" y="5760001"/>
            <a:ext cx="5278967"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US"/>
              <a:t>Click to edit Master title style</a:t>
            </a:r>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19 December, 2022</a:t>
            </a:fld>
            <a:endParaRPr lang="en-GB"/>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3" y="2160589"/>
            <a:ext cx="5274739" cy="719137"/>
          </a:xfrm>
          <a:prstGeom prst="roundRect">
            <a:avLst>
              <a:gd name="adj" fmla="val 5286"/>
            </a:avLst>
          </a:prstGeom>
        </p:spPr>
        <p:txBody>
          <a:bodyPr/>
          <a:lstStyle/>
          <a:p>
            <a:pPr lvl="0"/>
            <a:r>
              <a:rPr lang="en-US" noProof="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4" y="3240788"/>
            <a:ext cx="2397129" cy="2159212"/>
          </a:xfrm>
          <a:prstGeom prst="roundRect">
            <a:avLst>
              <a:gd name="adj" fmla="val 5286"/>
            </a:avLst>
          </a:prstGeom>
        </p:spPr>
        <p:txBody>
          <a:bodyPr/>
          <a:lstStyle/>
          <a:p>
            <a:pPr lvl="0"/>
            <a:r>
              <a:rPr lang="en-US" noProof="0"/>
              <a:t>Click icon to add picture</a:t>
            </a:r>
            <a:endParaRPr lang="en-GB" noProof="0"/>
          </a:p>
        </p:txBody>
      </p:sp>
      <p:sp>
        <p:nvSpPr>
          <p:cNvPr id="61" name="Text Placeholder 6"/>
          <p:cNvSpPr>
            <a:spLocks noGrp="1"/>
          </p:cNvSpPr>
          <p:nvPr>
            <p:ph type="body" sz="quarter" idx="13"/>
          </p:nvPr>
        </p:nvSpPr>
        <p:spPr>
          <a:xfrm>
            <a:off x="958849" y="5760001"/>
            <a:ext cx="5275793"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3837513" y="3240788"/>
            <a:ext cx="2397128" cy="2159212"/>
          </a:xfrm>
          <a:prstGeom prst="roundRect">
            <a:avLst>
              <a:gd name="adj" fmla="val 5286"/>
            </a:avLst>
          </a:prstGeom>
        </p:spPr>
        <p:txBody>
          <a:bodyPr/>
          <a:lstStyle/>
          <a:p>
            <a:pPr lvl="0"/>
            <a:r>
              <a:rPr lang="en-US" noProof="0"/>
              <a:t>Click icon to add picture</a:t>
            </a:r>
            <a:endParaRPr lang="en-GB" noProof="0"/>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US"/>
              <a:t>Click to edit Master title style</a:t>
            </a:r>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19 December, 2022</a:t>
            </a:fld>
            <a:endParaRPr lang="en-GB"/>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3" y="2160589"/>
            <a:ext cx="5274739" cy="719137"/>
          </a:xfrm>
          <a:prstGeom prst="roundRect">
            <a:avLst>
              <a:gd name="adj" fmla="val 15436"/>
            </a:avLst>
          </a:prstGeom>
        </p:spPr>
        <p:txBody>
          <a:bodyPr/>
          <a:lstStyle/>
          <a:p>
            <a:pPr lvl="0"/>
            <a:r>
              <a:rPr lang="en-US" noProof="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3" y="3240788"/>
            <a:ext cx="5274739" cy="2159212"/>
          </a:xfrm>
          <a:prstGeom prst="roundRect">
            <a:avLst>
              <a:gd name="adj" fmla="val 5286"/>
            </a:avLst>
          </a:prstGeom>
        </p:spPr>
        <p:txBody>
          <a:bodyPr/>
          <a:lstStyle/>
          <a:p>
            <a:pPr lvl="0"/>
            <a:r>
              <a:rPr lang="en-US" noProof="0"/>
              <a:t>Click icon to add picture</a:t>
            </a:r>
            <a:endParaRPr lang="en-GB" noProof="0"/>
          </a:p>
        </p:txBody>
      </p:sp>
      <p:sp>
        <p:nvSpPr>
          <p:cNvPr id="61" name="Text Placeholder 6"/>
          <p:cNvSpPr>
            <a:spLocks noGrp="1"/>
          </p:cNvSpPr>
          <p:nvPr>
            <p:ph type="body" sz="quarter" idx="13"/>
          </p:nvPr>
        </p:nvSpPr>
        <p:spPr>
          <a:xfrm>
            <a:off x="958849" y="5760001"/>
            <a:ext cx="5275793"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US"/>
              <a:t>Click to edit Master title style</a:t>
            </a:r>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19 December, 2022</a:t>
            </a:fld>
            <a:endParaRPr lang="en-GB"/>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3" y="2160589"/>
            <a:ext cx="5277911" cy="719137"/>
          </a:xfrm>
          <a:prstGeom prst="roundRect">
            <a:avLst>
              <a:gd name="adj" fmla="val 10361"/>
            </a:avLst>
          </a:prstGeom>
        </p:spPr>
        <p:txBody>
          <a:bodyPr>
            <a:normAutofit/>
          </a:bodyPr>
          <a:lstStyle>
            <a:lvl1pPr>
              <a:defRPr sz="1200"/>
            </a:lvl1pPr>
          </a:lstStyle>
          <a:p>
            <a:pPr lvl="0"/>
            <a:r>
              <a:rPr lang="en-US" noProof="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4" y="3240788"/>
            <a:ext cx="2397129" cy="1078800"/>
          </a:xfrm>
          <a:prstGeom prst="roundRect">
            <a:avLst>
              <a:gd name="adj" fmla="val 5286"/>
            </a:avLst>
          </a:prstGeom>
        </p:spPr>
        <p:txBody>
          <a:bodyPr>
            <a:normAutofit/>
          </a:bodyPr>
          <a:lstStyle>
            <a:lvl1pPr>
              <a:defRPr sz="1200"/>
            </a:lvl1pPr>
          </a:lstStyle>
          <a:p>
            <a:pPr lvl="0"/>
            <a:r>
              <a:rPr lang="en-US" noProof="0"/>
              <a:t>Click icon to add picture</a:t>
            </a:r>
            <a:endParaRPr lang="en-GB" noProof="0"/>
          </a:p>
        </p:txBody>
      </p:sp>
      <p:sp>
        <p:nvSpPr>
          <p:cNvPr id="61"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3837515" y="3240788"/>
            <a:ext cx="2400299" cy="1078800"/>
          </a:xfrm>
          <a:prstGeom prst="roundRect">
            <a:avLst>
              <a:gd name="adj" fmla="val 5286"/>
            </a:avLst>
          </a:prstGeom>
        </p:spPr>
        <p:txBody>
          <a:bodyPr>
            <a:normAutofit/>
          </a:bodyPr>
          <a:lstStyle>
            <a:lvl1pPr>
              <a:defRPr sz="1200"/>
            </a:lvl1pPr>
          </a:lstStyle>
          <a:p>
            <a:pPr lvl="0"/>
            <a:r>
              <a:rPr lang="en-US" noProof="0"/>
              <a:t>Click icon to add picture</a:t>
            </a:r>
            <a:endParaRPr lang="en-GB" noProof="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959903" y="4680838"/>
            <a:ext cx="5277911" cy="719162"/>
          </a:xfrm>
          <a:prstGeom prst="roundRect">
            <a:avLst>
              <a:gd name="adj" fmla="val 5286"/>
            </a:avLst>
          </a:prstGeom>
        </p:spPr>
        <p:txBody>
          <a:bodyPr>
            <a:normAutofit/>
          </a:bodyPr>
          <a:lstStyle>
            <a:lvl1pPr>
              <a:defRPr sz="1200"/>
            </a:lvl1pPr>
          </a:lstStyle>
          <a:p>
            <a:pPr lvl="0"/>
            <a:r>
              <a:rPr lang="en-US" noProof="0"/>
              <a:t>Click icon to add picture</a:t>
            </a:r>
            <a:endParaRPr lang="en-GB" noProof="0"/>
          </a:p>
        </p:txBody>
      </p:sp>
      <p:sp>
        <p:nvSpPr>
          <p:cNvPr id="6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US"/>
              <a:t>Click to edit Master title style</a:t>
            </a:r>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19 December, 2022</a:t>
            </a:fld>
            <a:endParaRPr lang="en-GB"/>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3" y="2160589"/>
            <a:ext cx="5277911" cy="719137"/>
          </a:xfrm>
          <a:prstGeom prst="roundRect">
            <a:avLst>
              <a:gd name="adj" fmla="val 5286"/>
            </a:avLst>
          </a:prstGeom>
        </p:spPr>
        <p:txBody>
          <a:bodyPr>
            <a:normAutofit/>
          </a:bodyPr>
          <a:lstStyle>
            <a:lvl1pPr>
              <a:defRPr sz="1200"/>
            </a:lvl1pPr>
          </a:lstStyle>
          <a:p>
            <a:pPr lvl="0"/>
            <a:r>
              <a:rPr lang="en-US" noProof="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4" y="3240788"/>
            <a:ext cx="2397129" cy="1078800"/>
          </a:xfrm>
          <a:prstGeom prst="roundRect">
            <a:avLst>
              <a:gd name="adj" fmla="val 5286"/>
            </a:avLst>
          </a:prstGeom>
        </p:spPr>
        <p:txBody>
          <a:bodyPr>
            <a:normAutofit/>
          </a:bodyPr>
          <a:lstStyle>
            <a:lvl1pPr>
              <a:defRPr sz="1200"/>
            </a:lvl1pPr>
          </a:lstStyle>
          <a:p>
            <a:pPr lvl="0"/>
            <a:r>
              <a:rPr lang="en-US" noProof="0"/>
              <a:t>Click icon to add picture</a:t>
            </a:r>
            <a:endParaRPr lang="en-GB" noProof="0"/>
          </a:p>
        </p:txBody>
      </p:sp>
      <p:sp>
        <p:nvSpPr>
          <p:cNvPr id="61"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3837515" y="3240788"/>
            <a:ext cx="2400299" cy="720025"/>
          </a:xfrm>
          <a:prstGeom prst="roundRect">
            <a:avLst>
              <a:gd name="adj" fmla="val 5286"/>
            </a:avLst>
          </a:prstGeom>
        </p:spPr>
        <p:txBody>
          <a:bodyPr>
            <a:normAutofit/>
          </a:bodyPr>
          <a:lstStyle>
            <a:lvl1pPr>
              <a:defRPr sz="1200"/>
            </a:lvl1pPr>
          </a:lstStyle>
          <a:p>
            <a:pPr lvl="0"/>
            <a:r>
              <a:rPr lang="en-US" noProof="0"/>
              <a:t>Click icon to add picture</a:t>
            </a:r>
            <a:endParaRPr lang="en-GB" noProof="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959904" y="4679950"/>
            <a:ext cx="2397128" cy="720050"/>
          </a:xfrm>
          <a:prstGeom prst="roundRect">
            <a:avLst>
              <a:gd name="adj" fmla="val 5286"/>
            </a:avLst>
          </a:prstGeom>
        </p:spPr>
        <p:txBody>
          <a:bodyPr>
            <a:normAutofit/>
          </a:bodyPr>
          <a:lstStyle>
            <a:lvl1pPr>
              <a:defRPr sz="1200"/>
            </a:lvl1pPr>
          </a:lstStyle>
          <a:p>
            <a:pPr lvl="0"/>
            <a:r>
              <a:rPr lang="en-US" noProof="0"/>
              <a:t>Click icon to add picture</a:t>
            </a:r>
            <a:endParaRPr lang="en-GB" noProof="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3837513" y="4319588"/>
            <a:ext cx="2397128" cy="1080750"/>
          </a:xfrm>
          <a:prstGeom prst="roundRect">
            <a:avLst>
              <a:gd name="adj" fmla="val 5286"/>
            </a:avLst>
          </a:prstGeom>
        </p:spPr>
        <p:txBody>
          <a:bodyPr>
            <a:normAutofit/>
          </a:bodyPr>
          <a:lstStyle>
            <a:lvl1pPr>
              <a:defRPr sz="1200"/>
            </a:lvl1pPr>
          </a:lstStyle>
          <a:p>
            <a:pPr lvl="0"/>
            <a:r>
              <a:rPr lang="en-US" noProof="0"/>
              <a:t>Click icon to add picture</a:t>
            </a:r>
            <a:endParaRPr lang="en-GB" noProof="0"/>
          </a:p>
        </p:txBody>
      </p:sp>
      <p:sp>
        <p:nvSpPr>
          <p:cNvPr id="64"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80000"/>
            <a:ext cx="12192000" cy="5400001"/>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n>
                <a:noFill/>
              </a:ln>
              <a:latin typeface="Franklin Gothic Book"/>
            </a:endParaRPr>
          </a:p>
        </p:txBody>
      </p:sp>
      <p:sp>
        <p:nvSpPr>
          <p:cNvPr id="2" name="Title 1" descr="Ideally your title should fit on one line." title="Slide title"/>
          <p:cNvSpPr>
            <a:spLocks noGrp="1"/>
          </p:cNvSpPr>
          <p:nvPr>
            <p:ph type="title" hasCustomPrompt="1"/>
          </p:nvPr>
        </p:nvSpPr>
        <p:spPr>
          <a:xfrm>
            <a:off x="944033" y="-1"/>
            <a:ext cx="8464552" cy="1080000"/>
          </a:xfrm>
        </p:spPr>
        <p:txBody>
          <a:bodyPr/>
          <a:lstStyle/>
          <a:p>
            <a:r>
              <a:rPr lang="en-US"/>
              <a:t>Media</a:t>
            </a:r>
            <a:endParaRPr lang="en-GB"/>
          </a:p>
        </p:txBody>
      </p:sp>
      <p:sp>
        <p:nvSpPr>
          <p:cNvPr id="97"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F3BA13B-2A56-B54D-AFFB-21233951D47B}" type="datetime3">
              <a:rPr lang="en-GB" smtClean="0"/>
              <a:t>19 December, 2022</a:t>
            </a:fld>
            <a:endParaRPr lang="en-GB"/>
          </a:p>
        </p:txBody>
      </p:sp>
      <p:sp>
        <p:nvSpPr>
          <p:cNvPr id="98"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a:latin typeface="Franklin Gothic Book"/>
              </a:rPr>
              <a:t>Layouts</a:t>
            </a:r>
            <a:r>
              <a:rPr lang="en-US" sz="7000" baseline="0">
                <a:latin typeface="Franklin Gothic Book"/>
              </a:rPr>
              <a:t> for </a:t>
            </a:r>
            <a:br>
              <a:rPr lang="en-US" sz="7000" baseline="0">
                <a:latin typeface="Franklin Gothic Book"/>
              </a:rPr>
            </a:br>
            <a:r>
              <a:rPr lang="en-US" sz="7000" baseline="0">
                <a:latin typeface="Franklin Gothic Book"/>
              </a:rPr>
              <a:t>case studies</a:t>
            </a:r>
            <a:endParaRPr lang="en-US" sz="7000">
              <a:latin typeface="Franklin Gothic Book"/>
            </a:endParaRP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798481" y="1411900"/>
            <a:ext cx="6240941" cy="5058751"/>
          </a:xfrm>
          <a:prstGeom prst="round2SameRect">
            <a:avLst>
              <a:gd name="adj1" fmla="val 4426"/>
              <a:gd name="adj2" fmla="val 0"/>
            </a:avLst>
          </a:prstGeom>
        </p:spPr>
        <p:txBody>
          <a:bodyPr/>
          <a:lstStyle/>
          <a:p>
            <a:pPr lvl="0"/>
            <a:r>
              <a:rPr lang="en-US" noProof="0"/>
              <a:t>Click icon to add picture</a:t>
            </a:r>
            <a:endParaRPr lang="en-GB" noProof="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
        <p:nvSpPr>
          <p:cNvPr id="13" name="Text Placeholder 6"/>
          <p:cNvSpPr>
            <a:spLocks noGrp="1"/>
          </p:cNvSpPr>
          <p:nvPr>
            <p:ph type="body" sz="quarter" idx="13"/>
          </p:nvPr>
        </p:nvSpPr>
        <p:spPr>
          <a:xfrm>
            <a:off x="960968" y="2161446"/>
            <a:ext cx="48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14" name="Text Placeholder 6"/>
          <p:cNvSpPr>
            <a:spLocks noGrp="1"/>
          </p:cNvSpPr>
          <p:nvPr>
            <p:ph type="body" sz="quarter" idx="14"/>
          </p:nvPr>
        </p:nvSpPr>
        <p:spPr>
          <a:xfrm>
            <a:off x="6239423" y="2161446"/>
            <a:ext cx="4800003"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798481" y="1411899"/>
            <a:ext cx="6240941" cy="1111877"/>
          </a:xfrm>
          <a:prstGeom prst="roundRect">
            <a:avLst/>
          </a:prstGeom>
        </p:spPr>
        <p:txBody>
          <a:bodyPr/>
          <a:lstStyle/>
          <a:p>
            <a:pPr lvl="0"/>
            <a:r>
              <a:rPr lang="en-US" noProof="0"/>
              <a:t>Click icon to add picture</a:t>
            </a:r>
            <a:endParaRPr lang="en-GB" noProof="0"/>
          </a:p>
        </p:txBody>
      </p:sp>
      <p:sp>
        <p:nvSpPr>
          <p:cNvPr id="58" name="Text Placeholder 6"/>
          <p:cNvSpPr>
            <a:spLocks noGrp="1"/>
          </p:cNvSpPr>
          <p:nvPr>
            <p:ph type="body" sz="quarter" idx="15"/>
          </p:nvPr>
        </p:nvSpPr>
        <p:spPr>
          <a:xfrm>
            <a:off x="4798481" y="2879726"/>
            <a:ext cx="6240945"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
        <p:nvSpPr>
          <p:cNvPr id="6" name="Round Same Side Corner Rectangle 5"/>
          <p:cNvSpPr/>
          <p:nvPr userDrawn="1"/>
        </p:nvSpPr>
        <p:spPr>
          <a:xfrm>
            <a:off x="478365" y="1439863"/>
            <a:ext cx="3839632" cy="5040138"/>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798481" y="5400000"/>
            <a:ext cx="6289679" cy="1080000"/>
          </a:xfrm>
          <a:prstGeom prst="round2SameRect">
            <a:avLst/>
          </a:prstGeom>
        </p:spPr>
        <p:txBody>
          <a:bodyPr/>
          <a:lstStyle/>
          <a:p>
            <a:pPr lvl="0"/>
            <a:r>
              <a:rPr lang="en-US" noProof="0"/>
              <a:t>Click icon to add picture</a:t>
            </a:r>
            <a:endParaRPr lang="en-GB" noProof="0"/>
          </a:p>
        </p:txBody>
      </p:sp>
      <p:sp>
        <p:nvSpPr>
          <p:cNvPr id="58" name="Text Placeholder 6"/>
          <p:cNvSpPr>
            <a:spLocks noGrp="1"/>
          </p:cNvSpPr>
          <p:nvPr>
            <p:ph type="body" sz="quarter" idx="15"/>
          </p:nvPr>
        </p:nvSpPr>
        <p:spPr>
          <a:xfrm>
            <a:off x="4798481" y="1439863"/>
            <a:ext cx="2878667"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59" name="Text Placeholder 6"/>
          <p:cNvSpPr>
            <a:spLocks noGrp="1"/>
          </p:cNvSpPr>
          <p:nvPr>
            <p:ph type="body" sz="quarter" idx="16"/>
          </p:nvPr>
        </p:nvSpPr>
        <p:spPr>
          <a:xfrm>
            <a:off x="8157632" y="1439863"/>
            <a:ext cx="2930528"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Rectangle 9"/>
          <p:cNvSpPr/>
          <p:nvPr userDrawn="1"/>
        </p:nvSpPr>
        <p:spPr>
          <a:xfrm>
            <a:off x="1" y="1439999"/>
            <a:ext cx="12192001" cy="504000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
        <p:nvSpPr>
          <p:cNvPr id="7" name="Oval 6"/>
          <p:cNvSpPr/>
          <p:nvPr userDrawn="1"/>
        </p:nvSpPr>
        <p:spPr>
          <a:xfrm>
            <a:off x="958848" y="1832738"/>
            <a:ext cx="2206090" cy="2226078"/>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a:latin typeface="Franklin Gothic Book"/>
                <a:cs typeface="Franklin Gothic Book"/>
              </a:rPr>
              <a:t>Project Summary</a:t>
            </a:r>
          </a:p>
        </p:txBody>
      </p:sp>
      <p:sp>
        <p:nvSpPr>
          <p:cNvPr id="8" name="Rounded Rectangle 7"/>
          <p:cNvSpPr/>
          <p:nvPr userDrawn="1"/>
        </p:nvSpPr>
        <p:spPr>
          <a:xfrm>
            <a:off x="1026367" y="4319776"/>
            <a:ext cx="2138571"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9" name="Round Same Side Corner Rectangle 8"/>
          <p:cNvSpPr/>
          <p:nvPr userDrawn="1"/>
        </p:nvSpPr>
        <p:spPr>
          <a:xfrm>
            <a:off x="6718299" y="1832738"/>
            <a:ext cx="4801127" cy="4637912"/>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837514" y="1832738"/>
            <a:ext cx="2400301" cy="4637912"/>
          </a:xfrm>
          <a:prstGeom prst="round2SameRect">
            <a:avLst>
              <a:gd name="adj1" fmla="val 10230"/>
              <a:gd name="adj2" fmla="val 0"/>
            </a:avLst>
          </a:prstGeom>
        </p:spPr>
        <p:txBody>
          <a:bodyPr/>
          <a:lstStyle/>
          <a:p>
            <a:pPr lvl="0"/>
            <a:r>
              <a:rPr lang="en-US" noProof="0"/>
              <a:t>Click icon to add picture</a:t>
            </a:r>
            <a:endParaRPr lang="en-GB" noProof="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2" name="Rectangle 11"/>
          <p:cNvSpPr/>
          <p:nvPr userDrawn="1"/>
        </p:nvSpPr>
        <p:spPr>
          <a:xfrm>
            <a:off x="1" y="1439999"/>
            <a:ext cx="12192001" cy="504000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13" name="Oval 12"/>
          <p:cNvSpPr/>
          <p:nvPr userDrawn="1"/>
        </p:nvSpPr>
        <p:spPr>
          <a:xfrm>
            <a:off x="958848" y="1832738"/>
            <a:ext cx="2206090" cy="2226078"/>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a:latin typeface="Franklin Gothic Book"/>
                <a:cs typeface="Franklin Gothic Book"/>
              </a:rPr>
              <a:t>Project Summary</a:t>
            </a:r>
          </a:p>
        </p:txBody>
      </p:sp>
      <p:sp>
        <p:nvSpPr>
          <p:cNvPr id="14" name="Rounded Rectangle 13"/>
          <p:cNvSpPr/>
          <p:nvPr userDrawn="1"/>
        </p:nvSpPr>
        <p:spPr>
          <a:xfrm>
            <a:off x="3599391" y="1832738"/>
            <a:ext cx="2638424" cy="2226078"/>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15" name="Round Same Side Corner Rectangle 14"/>
          <p:cNvSpPr/>
          <p:nvPr userDrawn="1"/>
        </p:nvSpPr>
        <p:spPr>
          <a:xfrm>
            <a:off x="6718299" y="1832738"/>
            <a:ext cx="4801127" cy="4637912"/>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7" y="4418816"/>
            <a:ext cx="5276848" cy="2051833"/>
          </a:xfrm>
          <a:prstGeom prst="round2SameRect">
            <a:avLst>
              <a:gd name="adj1" fmla="val 10230"/>
              <a:gd name="adj2" fmla="val 0"/>
            </a:avLst>
          </a:prstGeom>
        </p:spPr>
        <p:txBody>
          <a:bodyPr/>
          <a:lstStyle/>
          <a:p>
            <a:pPr lvl="0"/>
            <a:r>
              <a:rPr lang="en-US" noProof="0"/>
              <a:t>Click icon to add picture</a:t>
            </a:r>
            <a:endParaRPr lang="en-GB" noProof="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81399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panose="020B0604020202020204"/>
              </a:defRPr>
            </a:lvl1pPr>
          </a:lstStyle>
          <a:p>
            <a:endParaRPr lang="en-GB" b="1"/>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bg1"/>
                </a:solidFill>
              </a:defRPr>
            </a:lvl1pPr>
          </a:lstStyle>
          <a:p>
            <a:fld id="{4AC23DB2-FB1A-4E43-8F6F-8E1E5CEC6EBA}" type="datetime3">
              <a:rPr lang="en-GB" smtClean="0"/>
              <a:t>19 December, 2022</a:t>
            </a:fld>
            <a:endParaRPr lang="en-GB"/>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bg1"/>
                </a:solidFill>
              </a:defRPr>
            </a:lvl1pPr>
          </a:lstStyle>
          <a:p>
            <a:fld id="{71F9F866-B438-9445-8D9F-1F8FF6608833}" type="slidenum">
              <a:rPr lang="en-GB" smtClean="0"/>
              <a:t>‹#›</a:t>
            </a:fld>
            <a:endParaRPr lang="en-GB"/>
          </a:p>
        </p:txBody>
      </p:sp>
      <p:sp>
        <p:nvSpPr>
          <p:cNvPr id="4" name="Text Placeholder 3"/>
          <p:cNvSpPr>
            <a:spLocks noGrp="1"/>
          </p:cNvSpPr>
          <p:nvPr>
            <p:ph type="body" sz="quarter" idx="10"/>
          </p:nvPr>
        </p:nvSpPr>
        <p:spPr>
          <a:xfrm>
            <a:off x="958851" y="1803401"/>
            <a:ext cx="10274300" cy="4321175"/>
          </a:xfrm>
        </p:spPr>
        <p:txBody>
          <a:bodyPr/>
          <a:lstStyle>
            <a:lvl1pPr>
              <a:defRPr sz="2800"/>
            </a:lvl1pPr>
            <a:lvl2pPr>
              <a:defRPr sz="2800"/>
            </a:lvl2pPr>
            <a:lvl3pPr>
              <a:defRPr sz="2800"/>
            </a:lvl3pPr>
            <a:lvl4pPr>
              <a:defRPr sz="2800"/>
            </a:lvl4pPr>
          </a:lstStyle>
          <a:p>
            <a:pPr lvl="0"/>
            <a:r>
              <a:rPr lang="en-US"/>
              <a:t>Click to edit Master text styles</a:t>
            </a:r>
          </a:p>
          <a:p>
            <a:pPr lvl="1"/>
            <a:r>
              <a:rPr lang="en-US"/>
              <a:t>Second level</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t>19 December, 2022</a:t>
            </a:fld>
            <a:endParaRPr lang="en-GB"/>
          </a:p>
        </p:txBody>
      </p:sp>
      <p:sp>
        <p:nvSpPr>
          <p:cNvPr id="57"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panose="020B0604020202020204"/>
              </a:defRPr>
            </a:lvl1pPr>
          </a:lstStyle>
          <a:p>
            <a:endParaRPr lang="en-GB" b="1"/>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4" name="Text Placeholder 3"/>
          <p:cNvSpPr>
            <a:spLocks noGrp="1"/>
          </p:cNvSpPr>
          <p:nvPr>
            <p:ph type="body" sz="quarter" idx="10"/>
          </p:nvPr>
        </p:nvSpPr>
        <p:spPr>
          <a:xfrm>
            <a:off x="960967" y="1446214"/>
            <a:ext cx="10272184" cy="357187"/>
          </a:xfrm>
        </p:spPr>
        <p:txBody>
          <a:bodyPr/>
          <a:lstStyle>
            <a:lvl1pPr>
              <a:defRPr>
                <a:latin typeface="Franklin Gothic Medium" panose="020B0603020102020204" pitchFamily="34" charset="0"/>
              </a:defRPr>
            </a:lvl1pPr>
          </a:lstStyle>
          <a:p>
            <a:pPr lvl="0"/>
            <a:r>
              <a:rPr lang="en-US"/>
              <a:t>Click to edit Master text styles</a:t>
            </a:r>
          </a:p>
        </p:txBody>
      </p:sp>
      <p:sp>
        <p:nvSpPr>
          <p:cNvPr id="6" name="Text Placeholder 5"/>
          <p:cNvSpPr>
            <a:spLocks noGrp="1"/>
          </p:cNvSpPr>
          <p:nvPr>
            <p:ph type="body" sz="quarter" idx="11"/>
          </p:nvPr>
        </p:nvSpPr>
        <p:spPr>
          <a:xfrm>
            <a:off x="960967" y="2168525"/>
            <a:ext cx="10272184" cy="395605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US"/>
              <a:t>Click to edit Master title style</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19 December, 2022</a:t>
            </a:fld>
            <a:endParaRPr lang="en-GB"/>
          </a:p>
        </p:txBody>
      </p:sp>
      <p:sp>
        <p:nvSpPr>
          <p:cNvPr id="55"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panose="020B0604020202020204"/>
              </a:defRPr>
            </a:lvl1pPr>
          </a:lstStyle>
          <a:p>
            <a:endParaRPr lang="en-GB" b="1"/>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5" name="Text Placeholder 4"/>
          <p:cNvSpPr>
            <a:spLocks noGrp="1"/>
          </p:cNvSpPr>
          <p:nvPr>
            <p:ph type="body" sz="quarter" idx="11"/>
          </p:nvPr>
        </p:nvSpPr>
        <p:spPr>
          <a:xfrm>
            <a:off x="958851" y="1446213"/>
            <a:ext cx="4806949" cy="5033962"/>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p:cNvSpPr>
            <a:spLocks noGrp="1"/>
          </p:cNvSpPr>
          <p:nvPr>
            <p:ph type="body" sz="quarter" idx="12"/>
          </p:nvPr>
        </p:nvSpPr>
        <p:spPr>
          <a:xfrm>
            <a:off x="6426201" y="1446213"/>
            <a:ext cx="4806951" cy="5033962"/>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 standard gradient">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Franklin Gothic Book"/>
            </a:endParaRPr>
          </a:p>
        </p:txBody>
      </p:sp>
      <p:sp>
        <p:nvSpPr>
          <p:cNvPr id="9" name="Rectangle 8"/>
          <p:cNvSpPr/>
          <p:nvPr userDrawn="1"/>
        </p:nvSpPr>
        <p:spPr>
          <a:xfrm>
            <a:off x="149290" y="4407789"/>
            <a:ext cx="11915192" cy="21762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GB"/>
          </a:p>
        </p:txBody>
      </p:sp>
      <p:pic>
        <p:nvPicPr>
          <p:cNvPr id="10" name="Picture 9"/>
          <p:cNvPicPr/>
          <p:nvPr userDrawn="1"/>
        </p:nvPicPr>
        <p:blipFill>
          <a:blip r:embed="rId2" cstate="screen"/>
          <a:stretch>
            <a:fillRect/>
          </a:stretch>
        </p:blipFill>
        <p:spPr>
          <a:xfrm>
            <a:off x="9209572" y="4972050"/>
            <a:ext cx="2023580" cy="1064535"/>
          </a:xfrm>
          <a:prstGeom prst="rect">
            <a:avLst/>
          </a:prstGeom>
        </p:spPr>
      </p:pic>
      <p:sp>
        <p:nvSpPr>
          <p:cNvPr id="11" name="Title 1"/>
          <p:cNvSpPr>
            <a:spLocks noGrp="1"/>
          </p:cNvSpPr>
          <p:nvPr>
            <p:ph type="title" hasCustomPrompt="1"/>
          </p:nvPr>
        </p:nvSpPr>
        <p:spPr>
          <a:xfrm>
            <a:off x="958846" y="4552950"/>
            <a:ext cx="7718430" cy="1226460"/>
          </a:xfrm>
        </p:spPr>
        <p:txBody>
          <a:bodyPr anchor="b">
            <a:normAutofit/>
          </a:bodyPr>
          <a:lstStyle>
            <a:lvl1pPr>
              <a:defRPr sz="3200" baseline="0"/>
            </a:lvl1pPr>
          </a:lstStyle>
          <a:p>
            <a:r>
              <a:rPr lang="en-US"/>
              <a:t>Presentation title</a:t>
            </a:r>
          </a:p>
        </p:txBody>
      </p:sp>
      <p:sp>
        <p:nvSpPr>
          <p:cNvPr id="12" name="Text Placeholder 4"/>
          <p:cNvSpPr>
            <a:spLocks noGrp="1"/>
          </p:cNvSpPr>
          <p:nvPr>
            <p:ph type="body" sz="quarter" idx="10" hasCustomPrompt="1"/>
          </p:nvPr>
        </p:nvSpPr>
        <p:spPr>
          <a:xfrm>
            <a:off x="958851" y="5779410"/>
            <a:ext cx="7718425" cy="609600"/>
          </a:xfrm>
        </p:spPr>
        <p:txBody>
          <a:bodyPr/>
          <a:lstStyle>
            <a:lvl1pPr>
              <a:spcAft>
                <a:spcPts val="0"/>
              </a:spcAft>
              <a:defRPr>
                <a:solidFill>
                  <a:srgbClr val="00AE9E"/>
                </a:solidFill>
                <a:latin typeface="Bodoni MT" panose="02070603080606020203" pitchFamily="18" charset="0"/>
              </a:defRPr>
            </a:lvl1pPr>
          </a:lstStyle>
          <a:p>
            <a:pPr lvl="0"/>
            <a:r>
              <a:rPr lang="en-US"/>
              <a:t>Presenter name</a:t>
            </a:r>
          </a:p>
          <a:p>
            <a:pPr lvl="0"/>
            <a:r>
              <a:rPr lang="en-US"/>
              <a:t>Event name</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 standard photo">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stretch>
            <a:fillRect/>
          </a:stretch>
        </p:blipFill>
        <p:spPr>
          <a:xfrm>
            <a:off x="0" y="-776485"/>
            <a:ext cx="12192000" cy="8161586"/>
          </a:xfrm>
          <a:prstGeom prst="rect">
            <a:avLst/>
          </a:prstGeom>
        </p:spPr>
      </p:pic>
      <p:sp>
        <p:nvSpPr>
          <p:cNvPr id="9" name="Rectangle 8"/>
          <p:cNvSpPr/>
          <p:nvPr userDrawn="1"/>
        </p:nvSpPr>
        <p:spPr>
          <a:xfrm>
            <a:off x="149290" y="4407789"/>
            <a:ext cx="11915192" cy="21762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GB"/>
          </a:p>
        </p:txBody>
      </p:sp>
      <p:pic>
        <p:nvPicPr>
          <p:cNvPr id="10" name="Picture 9"/>
          <p:cNvPicPr/>
          <p:nvPr userDrawn="1"/>
        </p:nvPicPr>
        <p:blipFill>
          <a:blip r:embed="rId3" cstate="screen"/>
          <a:stretch>
            <a:fillRect/>
          </a:stretch>
        </p:blipFill>
        <p:spPr>
          <a:xfrm>
            <a:off x="9209572" y="4972050"/>
            <a:ext cx="2023580" cy="1064535"/>
          </a:xfrm>
          <a:prstGeom prst="rect">
            <a:avLst/>
          </a:prstGeom>
        </p:spPr>
      </p:pic>
      <p:sp>
        <p:nvSpPr>
          <p:cNvPr id="11" name="Title 1"/>
          <p:cNvSpPr>
            <a:spLocks noGrp="1"/>
          </p:cNvSpPr>
          <p:nvPr>
            <p:ph type="title" hasCustomPrompt="1"/>
          </p:nvPr>
        </p:nvSpPr>
        <p:spPr>
          <a:xfrm>
            <a:off x="958846" y="4552950"/>
            <a:ext cx="7718430" cy="1226460"/>
          </a:xfrm>
        </p:spPr>
        <p:txBody>
          <a:bodyPr anchor="b">
            <a:normAutofit/>
          </a:bodyPr>
          <a:lstStyle>
            <a:lvl1pPr>
              <a:defRPr sz="3200" baseline="0"/>
            </a:lvl1pPr>
          </a:lstStyle>
          <a:p>
            <a:r>
              <a:rPr lang="en-US"/>
              <a:t>Presentation title</a:t>
            </a:r>
          </a:p>
        </p:txBody>
      </p:sp>
      <p:sp>
        <p:nvSpPr>
          <p:cNvPr id="12" name="Text Placeholder 4"/>
          <p:cNvSpPr>
            <a:spLocks noGrp="1"/>
          </p:cNvSpPr>
          <p:nvPr>
            <p:ph type="body" sz="quarter" idx="10" hasCustomPrompt="1"/>
          </p:nvPr>
        </p:nvSpPr>
        <p:spPr>
          <a:xfrm>
            <a:off x="958851" y="5779410"/>
            <a:ext cx="7718425" cy="609600"/>
          </a:xfrm>
        </p:spPr>
        <p:txBody>
          <a:bodyPr/>
          <a:lstStyle>
            <a:lvl1pPr>
              <a:spcAft>
                <a:spcPts val="0"/>
              </a:spcAft>
              <a:defRPr>
                <a:solidFill>
                  <a:srgbClr val="00AE9E"/>
                </a:solidFill>
                <a:latin typeface="Bodoni MT" panose="02070603080606020203" pitchFamily="18" charset="0"/>
              </a:defRPr>
            </a:lvl1pPr>
          </a:lstStyle>
          <a:p>
            <a:pPr lvl="0"/>
            <a:r>
              <a:rPr lang="en-US"/>
              <a:t>Presenter name</a:t>
            </a:r>
          </a:p>
          <a:p>
            <a:pPr lvl="0"/>
            <a:r>
              <a:rPr lang="en-US"/>
              <a:t>Event name</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 standard brand background">
    <p:spTree>
      <p:nvGrpSpPr>
        <p:cNvPr id="1" name=""/>
        <p:cNvGrpSpPr/>
        <p:nvPr/>
      </p:nvGrpSpPr>
      <p:grpSpPr>
        <a:xfrm>
          <a:off x="0" y="0"/>
          <a:ext cx="0" cy="0"/>
          <a:chOff x="0" y="0"/>
          <a:chExt cx="0" cy="0"/>
        </a:xfrm>
      </p:grpSpPr>
      <p:pic>
        <p:nvPicPr>
          <p:cNvPr id="1026" name="Picture 2" descr="Z:\852_General presentation_update_2017\02_ARTWORK\IMAGES\HI RES\background1280x960.jpg"/>
          <p:cNvPicPr>
            <a:picLocks noChangeAspect="1" noChangeArrowheads="1"/>
          </p:cNvPicPr>
          <p:nvPr userDrawn="1"/>
        </p:nvPicPr>
        <p:blipFill>
          <a:blip r:embed="rId2"/>
          <a:srcRect/>
          <a:stretch>
            <a:fillRect/>
          </a:stretch>
        </p:blipFill>
        <p:spPr bwMode="auto">
          <a:xfrm>
            <a:off x="-151694" y="0"/>
            <a:ext cx="12343695" cy="694332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userDrawn="1"/>
        </p:nvSpPr>
        <p:spPr>
          <a:xfrm>
            <a:off x="149290" y="4407789"/>
            <a:ext cx="11915192" cy="21762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GB"/>
          </a:p>
        </p:txBody>
      </p:sp>
      <p:pic>
        <p:nvPicPr>
          <p:cNvPr id="7" name="Picture 6"/>
          <p:cNvPicPr/>
          <p:nvPr userDrawn="1"/>
        </p:nvPicPr>
        <p:blipFill>
          <a:blip r:embed="rId3">
            <a:extLst>
              <a:ext uri="{28A0092B-C50C-407E-A947-70E740481C1C}">
                <a14:useLocalDpi xmlns:a14="http://schemas.microsoft.com/office/drawing/2010/main" val="0"/>
              </a:ext>
            </a:extLst>
          </a:blip>
          <a:stretch>
            <a:fillRect/>
          </a:stretch>
        </p:blipFill>
        <p:spPr>
          <a:xfrm>
            <a:off x="8978260" y="4731017"/>
            <a:ext cx="2431723" cy="1657993"/>
          </a:xfrm>
          <a:prstGeom prst="rect">
            <a:avLst/>
          </a:prstGeom>
        </p:spPr>
      </p:pic>
      <p:sp>
        <p:nvSpPr>
          <p:cNvPr id="70" name="Title 1"/>
          <p:cNvSpPr>
            <a:spLocks noGrp="1"/>
          </p:cNvSpPr>
          <p:nvPr>
            <p:ph type="title" hasCustomPrompt="1"/>
          </p:nvPr>
        </p:nvSpPr>
        <p:spPr>
          <a:xfrm>
            <a:off x="958846" y="4552950"/>
            <a:ext cx="7718430" cy="1226460"/>
          </a:xfrm>
        </p:spPr>
        <p:txBody>
          <a:bodyPr anchor="b">
            <a:normAutofit/>
          </a:bodyPr>
          <a:lstStyle>
            <a:lvl1pPr>
              <a:defRPr sz="3200" baseline="0"/>
            </a:lvl1pPr>
          </a:lstStyle>
          <a:p>
            <a:r>
              <a:rPr lang="en-US"/>
              <a:t>Presentation title</a:t>
            </a:r>
          </a:p>
        </p:txBody>
      </p:sp>
      <p:sp>
        <p:nvSpPr>
          <p:cNvPr id="5" name="Text Placeholder 4"/>
          <p:cNvSpPr>
            <a:spLocks noGrp="1"/>
          </p:cNvSpPr>
          <p:nvPr>
            <p:ph type="body" sz="quarter" idx="10" hasCustomPrompt="1"/>
          </p:nvPr>
        </p:nvSpPr>
        <p:spPr>
          <a:xfrm>
            <a:off x="958851" y="5779410"/>
            <a:ext cx="7718425" cy="609600"/>
          </a:xfrm>
        </p:spPr>
        <p:txBody>
          <a:bodyPr/>
          <a:lstStyle>
            <a:lvl1pPr>
              <a:spcAft>
                <a:spcPts val="0"/>
              </a:spcAft>
              <a:defRPr>
                <a:solidFill>
                  <a:srgbClr val="00AE9E"/>
                </a:solidFill>
                <a:latin typeface="Bodoni MT" panose="02070603080606020203" pitchFamily="18" charset="0"/>
              </a:defRPr>
            </a:lvl1pPr>
          </a:lstStyle>
          <a:p>
            <a:pPr lvl="0"/>
            <a:r>
              <a:rPr lang="en-US"/>
              <a:t>Presenter name</a:t>
            </a:r>
          </a:p>
          <a:p>
            <a:pPr lvl="0"/>
            <a:r>
              <a:rPr lang="en-US"/>
              <a:t>Event name</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825501" y="290513"/>
            <a:ext cx="8521700" cy="635000"/>
          </a:xfrm>
        </p:spPr>
        <p:txBody>
          <a:bodyPr/>
          <a:lstStyle/>
          <a:p>
            <a:r>
              <a:rPr lang="en-US"/>
              <a:t>Click to edit Master title style</a:t>
            </a:r>
            <a:endParaRPr lang="en-GB"/>
          </a:p>
        </p:txBody>
      </p:sp>
      <p:sp>
        <p:nvSpPr>
          <p:cNvPr id="3" name="Chart Placeholder 2"/>
          <p:cNvSpPr>
            <a:spLocks noGrp="1"/>
          </p:cNvSpPr>
          <p:nvPr>
            <p:ph type="chart" sz="half" idx="1"/>
          </p:nvPr>
        </p:nvSpPr>
        <p:spPr>
          <a:xfrm>
            <a:off x="1289051" y="1546225"/>
            <a:ext cx="4874683" cy="5092700"/>
          </a:xfrm>
        </p:spPr>
        <p:txBody>
          <a:bodyPr/>
          <a:lstStyle/>
          <a:p>
            <a:pPr lvl="0"/>
            <a:endParaRPr lang="en-GB" noProof="0"/>
          </a:p>
        </p:txBody>
      </p:sp>
      <p:sp>
        <p:nvSpPr>
          <p:cNvPr id="4" name="Text Placeholder 3"/>
          <p:cNvSpPr>
            <a:spLocks noGrp="1"/>
          </p:cNvSpPr>
          <p:nvPr>
            <p:ph type="body" sz="half" idx="2"/>
          </p:nvPr>
        </p:nvSpPr>
        <p:spPr>
          <a:xfrm>
            <a:off x="6366933" y="1546225"/>
            <a:ext cx="4876800" cy="509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p:txBody>
          <a:bodyPr/>
          <a:lstStyle>
            <a:lvl1pPr>
              <a:defRPr/>
            </a:lvl1pPr>
          </a:lstStyle>
          <a:p>
            <a:pPr>
              <a:defRPr/>
            </a:pPr>
            <a:fld id="{8AAB895D-EE4F-4776-AE15-5FBFA44D93AF}" type="datetime1">
              <a:rPr lang="en-GB"/>
              <a:t>19/12/2022</a:t>
            </a:fld>
            <a:endParaRPr lang="en-GB"/>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mart graphic">
    <p:spTree>
      <p:nvGrpSpPr>
        <p:cNvPr id="1" name=""/>
        <p:cNvGrpSpPr/>
        <p:nvPr/>
      </p:nvGrpSpPr>
      <p:grpSpPr>
        <a:xfrm>
          <a:off x="0" y="0"/>
          <a:ext cx="0" cy="0"/>
          <a:chOff x="0" y="0"/>
          <a:chExt cx="0" cy="0"/>
        </a:xfrm>
      </p:grpSpPr>
      <p:sp>
        <p:nvSpPr>
          <p:cNvPr id="4" name="Round Same Side Corner Rectangle 3"/>
          <p:cNvSpPr/>
          <p:nvPr userDrawn="1"/>
        </p:nvSpPr>
        <p:spPr>
          <a:xfrm>
            <a:off x="478365" y="1803401"/>
            <a:ext cx="11041060" cy="4657724"/>
          </a:xfrm>
          <a:prstGeom prst="round2SameRect">
            <a:avLst>
              <a:gd name="adj1" fmla="val 2778"/>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SmartArt Placeholder 6" descr="SmartArt can be a very easy way to create decent looking graphics. Use the templates as they will quickly restyle your text and apply the correct colours. &#10;Try several options to see which one fits your content best.&#10;Just don't over do it." title="SmartArt"/>
          <p:cNvSpPr>
            <a:spLocks noGrp="1"/>
          </p:cNvSpPr>
          <p:nvPr>
            <p:ph type="pic" sz="quarter" idx="13" hasCustomPrompt="1"/>
          </p:nvPr>
        </p:nvSpPr>
        <p:spPr>
          <a:xfrm>
            <a:off x="958848" y="2168526"/>
            <a:ext cx="10080576" cy="3951474"/>
          </a:xfrm>
          <a:prstGeom prst="rect">
            <a:avLst/>
          </a:prstGeom>
        </p:spPr>
        <p:txBody>
          <a:bodyPr/>
          <a:lstStyle/>
          <a:p>
            <a:pPr lvl="0"/>
            <a:r>
              <a:rPr lang="en-US" noProof="0"/>
              <a:t>Click icon to add SmartArt graphic</a:t>
            </a:r>
            <a:endParaRPr lang="en-GB" noProof="0"/>
          </a:p>
        </p:txBody>
      </p:sp>
      <p:cxnSp>
        <p:nvCxnSpPr>
          <p:cNvPr id="98" name="Straight Connector 97"/>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AC6FD2B1-39C9-5645-A6AB-AC163D18084F}" type="datetime3">
              <a:rPr lang="en-GB" smtClean="0"/>
              <a:t>19 December, 2022</a:t>
            </a:fld>
            <a:endParaRPr lang="en-GB"/>
          </a:p>
        </p:txBody>
      </p:sp>
      <p:sp>
        <p:nvSpPr>
          <p:cNvPr id="100" name="Footer Placeholder 4"/>
          <p:cNvSpPr>
            <a:spLocks noGrp="1"/>
          </p:cNvSpPr>
          <p:nvPr>
            <p:ph type="ftr" sz="quarter" idx="3"/>
            <p:custDataLst>
              <p:tags r:id="rId1"/>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panose="020B0604020202020204"/>
              </a:defRPr>
            </a:lvl1pPr>
          </a:lstStyle>
          <a:p>
            <a:r>
              <a:rPr lang="en-GB"/>
              <a:t>EBRD Classification: </a:t>
            </a:r>
            <a:r>
              <a:rPr lang="en-GB" b="1"/>
              <a:t> INTERNAL </a:t>
            </a:r>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1280652" y="1565452"/>
            <a:ext cx="9639504" cy="590931"/>
          </a:xfrm>
          <a:prstGeom prst="rect">
            <a:avLst/>
          </a:prstGeom>
          <a:noFill/>
        </p:spPr>
        <p:txBody>
          <a:bodyPr vert="horz" lIns="91440" tIns="45720" rIns="91440" bIns="45720" rtlCol="0" anchor="ctr">
            <a:spAutoFit/>
          </a:bodyPr>
          <a:lstStyle/>
          <a:p>
            <a:r>
              <a:rPr lang="en-US"/>
              <a:t>Enter Your Title Here</a:t>
            </a:r>
          </a:p>
        </p:txBody>
      </p:sp>
      <p:sp>
        <p:nvSpPr>
          <p:cNvPr id="8" name="Text Placeholder 2"/>
          <p:cNvSpPr>
            <a:spLocks noGrp="1"/>
          </p:cNvSpPr>
          <p:nvPr>
            <p:ph idx="1" hasCustomPrompt="1"/>
          </p:nvPr>
        </p:nvSpPr>
        <p:spPr>
          <a:xfrm>
            <a:off x="1280652" y="2286005"/>
            <a:ext cx="9639503" cy="517054"/>
          </a:xfrm>
          <a:prstGeom prst="rect">
            <a:avLst/>
          </a:prstGeom>
        </p:spPr>
        <p:txBody>
          <a:bodyPr vert="horz" lIns="91440" tIns="45720" rIns="91440" bIns="45720" rtlCol="0">
            <a:normAutofit/>
          </a:bodyPr>
          <a:lstStyle>
            <a:lvl1pPr>
              <a:defRPr/>
            </a:lvl1pPr>
          </a:lstStyle>
          <a:p>
            <a:pPr lvl="0"/>
            <a:r>
              <a:rPr lang="en-US"/>
              <a:t>Enter your Subtitle Here</a:t>
            </a:r>
          </a:p>
        </p:txBody>
      </p:sp>
      <p:sp>
        <p:nvSpPr>
          <p:cNvPr id="9" name="Text Placeholder 2"/>
          <p:cNvSpPr>
            <a:spLocks noGrp="1"/>
          </p:cNvSpPr>
          <p:nvPr>
            <p:ph idx="10" hasCustomPrompt="1"/>
          </p:nvPr>
        </p:nvSpPr>
        <p:spPr>
          <a:xfrm>
            <a:off x="1275397" y="3048004"/>
            <a:ext cx="9639503" cy="3186541"/>
          </a:xfrm>
          <a:prstGeom prst="rect">
            <a:avLst/>
          </a:prstGeom>
        </p:spPr>
        <p:txBody>
          <a:bodyPr vert="horz" lIns="91440" tIns="45720" rIns="91440" bIns="45720" rtlCol="0">
            <a:normAutofit/>
          </a:bodyPr>
          <a:lstStyle>
            <a:lvl1pPr>
              <a:defRPr sz="20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a:t>Enter Your Text Here</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hasCustomPrompt="1"/>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p:cNvSpPr>
            <a:spLocks noGrp="1"/>
          </p:cNvSpPr>
          <p:nvPr>
            <p:ph type="dt" sz="half" idx="10"/>
          </p:nvPr>
        </p:nvSpPr>
        <p:spPr/>
        <p:txBody>
          <a:bodyPr/>
          <a:lstStyle/>
          <a:p>
            <a:fld id="{034C4805-3E75-4D04-9450-8F97D9F62586}" type="datetimeFigureOut">
              <a:rPr lang="el-GR" smtClean="0"/>
              <a:t>19/12/2022</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1A834D80-87D0-4494-AE9A-96056D882F40}" type="slidenum">
              <a:rPr lang="el-GR" smtClean="0"/>
              <a:t>‹#›</a:t>
            </a:fld>
            <a:endParaRPr lang="el-G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t>19 December, 2022</a:t>
            </a:fld>
            <a:endParaRPr lang="en-GB"/>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4" name="Text Placeholder 3"/>
          <p:cNvSpPr>
            <a:spLocks noGrp="1"/>
          </p:cNvSpPr>
          <p:nvPr>
            <p:ph type="body" sz="quarter" idx="10"/>
          </p:nvPr>
        </p:nvSpPr>
        <p:spPr>
          <a:xfrm>
            <a:off x="960967" y="1446214"/>
            <a:ext cx="10272184" cy="357187"/>
          </a:xfrm>
        </p:spPr>
        <p:txBody>
          <a:bodyPr/>
          <a:lstStyle>
            <a:lvl1pPr>
              <a:defRPr>
                <a:latin typeface="Franklin Gothic Medium" panose="020B0603020102020204" pitchFamily="34" charset="0"/>
              </a:defRPr>
            </a:lvl1pPr>
          </a:lstStyle>
          <a:p>
            <a:pPr lvl="0"/>
            <a:r>
              <a:rPr lang="en-US"/>
              <a:t>Click to edit Master text styles</a:t>
            </a:r>
          </a:p>
        </p:txBody>
      </p:sp>
      <p:sp>
        <p:nvSpPr>
          <p:cNvPr id="6" name="Text Placeholder 5"/>
          <p:cNvSpPr>
            <a:spLocks noGrp="1"/>
          </p:cNvSpPr>
          <p:nvPr>
            <p:ph type="body" sz="quarter" idx="11"/>
          </p:nvPr>
        </p:nvSpPr>
        <p:spPr>
          <a:xfrm>
            <a:off x="960967" y="2168525"/>
            <a:ext cx="10272184" cy="395605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a:latin typeface="Franklin Gothic Book"/>
              </a:rPr>
              <a:t>Simple layouts</a:t>
            </a: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cxnSp>
        <p:nvCxnSpPr>
          <p:cNvPr id="166" name="Straight Connector 165"/>
          <p:cNvCxnSpPr/>
          <p:nvPr userDrawn="1"/>
        </p:nvCxnSpPr>
        <p:spPr>
          <a:xfrm>
            <a:off x="-4112" y="1709193"/>
            <a:ext cx="12196112"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t>19 December, 2022</a:t>
            </a:fld>
            <a:endParaRPr lang="en-GB"/>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4" name="Text Placeholder 3"/>
          <p:cNvSpPr>
            <a:spLocks noGrp="1"/>
          </p:cNvSpPr>
          <p:nvPr>
            <p:ph type="body" sz="quarter" idx="10"/>
          </p:nvPr>
        </p:nvSpPr>
        <p:spPr>
          <a:xfrm>
            <a:off x="958851" y="1426465"/>
            <a:ext cx="10274300" cy="4698112"/>
          </a:xfrm>
        </p:spPr>
        <p:txBody>
          <a:bodyPr/>
          <a:lstStyle>
            <a:lvl1pPr>
              <a:defRPr sz="2000"/>
            </a:lvl1pPr>
            <a:lvl2pPr>
              <a:defRPr sz="2000"/>
            </a:lvl2pPr>
            <a:lvl3pPr>
              <a:defRPr sz="2000"/>
            </a:lvl3pPr>
            <a:lvl4pPr>
              <a:defRPr sz="2000"/>
            </a:lvl4p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t>19 December, 2022</a:t>
            </a:fld>
            <a:endParaRPr lang="en-GB"/>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4" name="Text Placeholder 3"/>
          <p:cNvSpPr>
            <a:spLocks noGrp="1"/>
          </p:cNvSpPr>
          <p:nvPr>
            <p:ph type="body" sz="quarter" idx="10"/>
          </p:nvPr>
        </p:nvSpPr>
        <p:spPr>
          <a:xfrm>
            <a:off x="960967" y="1446214"/>
            <a:ext cx="10272184" cy="357187"/>
          </a:xfrm>
        </p:spPr>
        <p:txBody>
          <a:bodyPr/>
          <a:lstStyle>
            <a:lvl1pPr>
              <a:defRPr>
                <a:latin typeface="Franklin Gothic Medium" panose="020B0603020102020204" pitchFamily="34" charset="0"/>
              </a:defRPr>
            </a:lvl1pPr>
          </a:lstStyle>
          <a:p>
            <a:pPr lvl="0"/>
            <a:r>
              <a:rPr lang="en-US"/>
              <a:t>Click to edit Master text styles</a:t>
            </a:r>
          </a:p>
        </p:txBody>
      </p:sp>
      <p:sp>
        <p:nvSpPr>
          <p:cNvPr id="6" name="Text Placeholder 5"/>
          <p:cNvSpPr>
            <a:spLocks noGrp="1"/>
          </p:cNvSpPr>
          <p:nvPr>
            <p:ph type="body" sz="quarter" idx="11"/>
          </p:nvPr>
        </p:nvSpPr>
        <p:spPr>
          <a:xfrm>
            <a:off x="960967" y="2168525"/>
            <a:ext cx="10272184" cy="395605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US"/>
              <a:t>Click to edit Master title style</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19 December, 2022</a:t>
            </a:fld>
            <a:endParaRPr lang="en-GB"/>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5" name="Text Placeholder 4"/>
          <p:cNvSpPr>
            <a:spLocks noGrp="1"/>
          </p:cNvSpPr>
          <p:nvPr>
            <p:ph type="body" sz="quarter" idx="11"/>
          </p:nvPr>
        </p:nvSpPr>
        <p:spPr>
          <a:xfrm>
            <a:off x="958851" y="1446213"/>
            <a:ext cx="4806949" cy="5033962"/>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p:cNvSpPr>
            <a:spLocks noGrp="1"/>
          </p:cNvSpPr>
          <p:nvPr>
            <p:ph type="body" sz="quarter" idx="12"/>
          </p:nvPr>
        </p:nvSpPr>
        <p:spPr>
          <a:xfrm>
            <a:off x="6426201" y="1446213"/>
            <a:ext cx="4806951" cy="5033962"/>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a:latin typeface="Franklin Gothic Book"/>
              </a:rPr>
              <a:t>Layouts for charts, images, tables, smart</a:t>
            </a:r>
            <a:r>
              <a:rPr lang="en-US" sz="7000" baseline="0">
                <a:latin typeface="Franklin Gothic Book"/>
              </a:rPr>
              <a:t> art or video</a:t>
            </a:r>
            <a:endParaRPr lang="en-US" sz="7000">
              <a:latin typeface="Franklin Gothic Book"/>
            </a:endParaRP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6426201" y="1457326"/>
            <a:ext cx="4773084" cy="5003800"/>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9" name="Content Placeholder 8"/>
          <p:cNvSpPr>
            <a:spLocks noGrp="1"/>
          </p:cNvSpPr>
          <p:nvPr>
            <p:ph sz="quarter" idx="17" hasCustomPrompt="1"/>
          </p:nvPr>
        </p:nvSpPr>
        <p:spPr>
          <a:xfrm>
            <a:off x="6426201" y="1457327"/>
            <a:ext cx="4773084" cy="5003799"/>
          </a:xfrm>
        </p:spPr>
        <p:txBody>
          <a:bodyPr/>
          <a:lstStyle>
            <a:lvl5pPr marL="0" indent="0">
              <a:defRPr baseline="0">
                <a:latin typeface="Franklin Gothic Book" panose="020B0503020102020204" pitchFamily="34" charset="0"/>
              </a:defRPr>
            </a:lvl5pPr>
          </a:lstStyle>
          <a:p>
            <a:pPr lvl="4"/>
            <a:r>
              <a:rPr lang="en-GB"/>
              <a:t>Click icon to insert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19 December, 2022</a:t>
            </a:fld>
            <a:endParaRPr lang="en-GB"/>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4" name="Text Placeholder 3"/>
          <p:cNvSpPr>
            <a:spLocks noGrp="1"/>
          </p:cNvSpPr>
          <p:nvPr>
            <p:ph type="body" sz="quarter" idx="16"/>
          </p:nvPr>
        </p:nvSpPr>
        <p:spPr>
          <a:xfrm>
            <a:off x="958851" y="1457327"/>
            <a:ext cx="4806949" cy="502919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10" name="Round Same Side Corner Rectangle 9"/>
          <p:cNvSpPr/>
          <p:nvPr userDrawn="1"/>
        </p:nvSpPr>
        <p:spPr>
          <a:xfrm>
            <a:off x="6426200" y="1446828"/>
            <a:ext cx="4806953" cy="5014298"/>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14" name="Content Placeholder 8"/>
          <p:cNvSpPr>
            <a:spLocks noGrp="1"/>
          </p:cNvSpPr>
          <p:nvPr>
            <p:ph sz="quarter" idx="18" hasCustomPrompt="1"/>
          </p:nvPr>
        </p:nvSpPr>
        <p:spPr>
          <a:xfrm>
            <a:off x="6426201" y="1446829"/>
            <a:ext cx="4773084" cy="5014298"/>
          </a:xfrm>
        </p:spPr>
        <p:txBody>
          <a:bodyPr/>
          <a:lstStyle>
            <a:lvl5pPr marL="0" indent="0">
              <a:defRPr baseline="0">
                <a:latin typeface="Franklin Gothic Book" panose="020B0503020102020204" pitchFamily="34" charset="0"/>
              </a:defRPr>
            </a:lvl5pPr>
          </a:lstStyle>
          <a:p>
            <a:pPr lvl="4"/>
            <a:r>
              <a:rPr lang="en-GB"/>
              <a:t>Click icon to insert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19 December, 2022</a:t>
            </a:fld>
            <a:endParaRPr lang="en-GB"/>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4" name="Text Placeholder 3"/>
          <p:cNvSpPr>
            <a:spLocks noGrp="1"/>
          </p:cNvSpPr>
          <p:nvPr>
            <p:ph type="body" sz="quarter" idx="16"/>
          </p:nvPr>
        </p:nvSpPr>
        <p:spPr>
          <a:xfrm>
            <a:off x="960968" y="1450026"/>
            <a:ext cx="4804833" cy="719137"/>
          </a:xfrm>
        </p:spPr>
        <p:txBody>
          <a:bodyPr/>
          <a:lstStyle>
            <a:lvl1pPr>
              <a:defRPr>
                <a:latin typeface="Franklin Gothic Medium" panose="020B0603020102020204" pitchFamily="34" charset="0"/>
              </a:defRPr>
            </a:lvl1pPr>
          </a:lstStyle>
          <a:p>
            <a:pPr lvl="0"/>
            <a:r>
              <a:rPr lang="en-US"/>
              <a:t>Click to edit Master text styles</a:t>
            </a:r>
          </a:p>
        </p:txBody>
      </p:sp>
      <p:sp>
        <p:nvSpPr>
          <p:cNvPr id="6" name="Text Placeholder 5"/>
          <p:cNvSpPr>
            <a:spLocks noGrp="1"/>
          </p:cNvSpPr>
          <p:nvPr>
            <p:ph type="body" sz="quarter" idx="17"/>
          </p:nvPr>
        </p:nvSpPr>
        <p:spPr>
          <a:xfrm>
            <a:off x="960968" y="2188036"/>
            <a:ext cx="4804833" cy="429213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19 December, 2022</a:t>
            </a:fld>
            <a:endParaRPr lang="en-GB"/>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13" name="Round Same Side Corner Rectangle 12"/>
          <p:cNvSpPr/>
          <p:nvPr userDrawn="1"/>
        </p:nvSpPr>
        <p:spPr>
          <a:xfrm>
            <a:off x="6426200" y="1424026"/>
            <a:ext cx="4806953" cy="503709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16" name="Text Placeholder 3"/>
          <p:cNvSpPr>
            <a:spLocks noGrp="1"/>
          </p:cNvSpPr>
          <p:nvPr>
            <p:ph type="body" sz="quarter" idx="16"/>
          </p:nvPr>
        </p:nvSpPr>
        <p:spPr>
          <a:xfrm>
            <a:off x="960968" y="1424026"/>
            <a:ext cx="4804833" cy="719137"/>
          </a:xfrm>
        </p:spPr>
        <p:txBody>
          <a:bodyPr/>
          <a:lstStyle>
            <a:lvl1pPr>
              <a:defRPr>
                <a:latin typeface="Franklin Gothic Medium" panose="020B0603020102020204" pitchFamily="34" charset="0"/>
              </a:defRPr>
            </a:lvl1pPr>
          </a:lstStyle>
          <a:p>
            <a:pPr lvl="0"/>
            <a:r>
              <a:rPr lang="en-US"/>
              <a:t>Click to edit Master text styles</a:t>
            </a:r>
          </a:p>
        </p:txBody>
      </p:sp>
      <p:sp>
        <p:nvSpPr>
          <p:cNvPr id="17" name="Text Placeholder 5"/>
          <p:cNvSpPr>
            <a:spLocks noGrp="1"/>
          </p:cNvSpPr>
          <p:nvPr>
            <p:ph type="body" sz="quarter" idx="17"/>
          </p:nvPr>
        </p:nvSpPr>
        <p:spPr>
          <a:xfrm>
            <a:off x="960968" y="2143163"/>
            <a:ext cx="4804833" cy="4337013"/>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Text Placeholder 3"/>
          <p:cNvSpPr>
            <a:spLocks noGrp="1"/>
          </p:cNvSpPr>
          <p:nvPr>
            <p:ph type="body" sz="quarter" idx="18"/>
          </p:nvPr>
        </p:nvSpPr>
        <p:spPr>
          <a:xfrm>
            <a:off x="6600293" y="1500225"/>
            <a:ext cx="4439131" cy="566737"/>
          </a:xfrm>
        </p:spPr>
        <p:txBody>
          <a:bodyPr/>
          <a:lstStyle>
            <a:lvl1pPr>
              <a:defRPr sz="1800">
                <a:latin typeface="Franklin Gothic Medium" panose="020B0603020102020204" pitchFamily="34" charset="0"/>
              </a:defRPr>
            </a:lvl1pPr>
          </a:lstStyle>
          <a:p>
            <a:pPr lvl="0"/>
            <a:r>
              <a:rPr lang="en-US"/>
              <a:t>Click to edit Master text styles</a:t>
            </a:r>
          </a:p>
        </p:txBody>
      </p:sp>
      <p:sp>
        <p:nvSpPr>
          <p:cNvPr id="23" name="Content Placeholder 8"/>
          <p:cNvSpPr>
            <a:spLocks noGrp="1"/>
          </p:cNvSpPr>
          <p:nvPr>
            <p:ph sz="quarter" idx="19" hasCustomPrompt="1"/>
          </p:nvPr>
        </p:nvSpPr>
        <p:spPr>
          <a:xfrm>
            <a:off x="6426201" y="2120376"/>
            <a:ext cx="4773084" cy="4340749"/>
          </a:xfrm>
        </p:spPr>
        <p:txBody>
          <a:bodyPr/>
          <a:lstStyle>
            <a:lvl5pPr marL="0" indent="0">
              <a:defRPr baseline="0">
                <a:latin typeface="Franklin Gothic Book" panose="020B0503020102020204" pitchFamily="34" charset="0"/>
              </a:defRPr>
            </a:lvl5pPr>
          </a:lstStyle>
          <a:p>
            <a:pPr lvl="4"/>
            <a:r>
              <a:rPr lang="en-GB"/>
              <a:t>Click icon to insert object</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15" name="Round Same Side Corner Rectangle 14"/>
          <p:cNvSpPr/>
          <p:nvPr userDrawn="1"/>
        </p:nvSpPr>
        <p:spPr>
          <a:xfrm>
            <a:off x="958848" y="1436915"/>
            <a:ext cx="4806953" cy="5009130"/>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19" name="Content Placeholder 8"/>
          <p:cNvSpPr>
            <a:spLocks noGrp="1"/>
          </p:cNvSpPr>
          <p:nvPr>
            <p:ph sz="quarter" idx="19" hasCustomPrompt="1"/>
          </p:nvPr>
        </p:nvSpPr>
        <p:spPr>
          <a:xfrm>
            <a:off x="958849" y="1436915"/>
            <a:ext cx="4773084" cy="5009129"/>
          </a:xfrm>
        </p:spPr>
        <p:txBody>
          <a:bodyPr/>
          <a:lstStyle>
            <a:lvl5pPr marL="0" indent="0">
              <a:defRPr baseline="0">
                <a:latin typeface="Franklin Gothic Book" panose="020B0503020102020204" pitchFamily="34" charset="0"/>
              </a:defRPr>
            </a:lvl5pPr>
          </a:lstStyle>
          <a:p>
            <a:pPr lvl="4"/>
            <a:r>
              <a:rPr lang="en-GB"/>
              <a:t>Click icon to insert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t>19 December, 2022</a:t>
            </a:fld>
            <a:endParaRPr lang="en-GB"/>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17" name="Text Placeholder 5"/>
          <p:cNvSpPr>
            <a:spLocks noGrp="1"/>
          </p:cNvSpPr>
          <p:nvPr>
            <p:ph type="body" sz="quarter" idx="17"/>
          </p:nvPr>
        </p:nvSpPr>
        <p:spPr>
          <a:xfrm>
            <a:off x="6405033" y="1436915"/>
            <a:ext cx="4804833" cy="5061517"/>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15" name="Round Same Side Corner Rectangle 14"/>
          <p:cNvSpPr/>
          <p:nvPr userDrawn="1"/>
        </p:nvSpPr>
        <p:spPr>
          <a:xfrm>
            <a:off x="958848" y="1446245"/>
            <a:ext cx="4806953" cy="499979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19" name="Content Placeholder 8"/>
          <p:cNvSpPr>
            <a:spLocks noGrp="1"/>
          </p:cNvSpPr>
          <p:nvPr>
            <p:ph sz="quarter" idx="19" hasCustomPrompt="1"/>
          </p:nvPr>
        </p:nvSpPr>
        <p:spPr>
          <a:xfrm>
            <a:off x="958849" y="1446245"/>
            <a:ext cx="4773084" cy="4999799"/>
          </a:xfrm>
        </p:spPr>
        <p:txBody>
          <a:bodyPr/>
          <a:lstStyle>
            <a:lvl5pPr marL="0" indent="0">
              <a:defRPr baseline="0">
                <a:latin typeface="Franklin Gothic Book" panose="020B0503020102020204" pitchFamily="34" charset="0"/>
              </a:defRPr>
            </a:lvl5pPr>
          </a:lstStyle>
          <a:p>
            <a:pPr lvl="4"/>
            <a:r>
              <a:rPr lang="en-GB"/>
              <a:t>Click icon to insert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t>19 December, 2022</a:t>
            </a:fld>
            <a:endParaRPr lang="en-GB"/>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16" name="Text Placeholder 3"/>
          <p:cNvSpPr>
            <a:spLocks noGrp="1"/>
          </p:cNvSpPr>
          <p:nvPr>
            <p:ph type="body" sz="quarter" idx="16"/>
          </p:nvPr>
        </p:nvSpPr>
        <p:spPr>
          <a:xfrm>
            <a:off x="6405033" y="1445893"/>
            <a:ext cx="4804833" cy="719137"/>
          </a:xfrm>
        </p:spPr>
        <p:txBody>
          <a:bodyPr/>
          <a:lstStyle>
            <a:lvl1pPr>
              <a:defRPr>
                <a:latin typeface="Franklin Gothic Medium" panose="020B0603020102020204" pitchFamily="34" charset="0"/>
              </a:defRPr>
            </a:lvl1pPr>
          </a:lstStyle>
          <a:p>
            <a:pPr lvl="0"/>
            <a:r>
              <a:rPr lang="en-US"/>
              <a:t>Click to edit Master text styles</a:t>
            </a:r>
          </a:p>
        </p:txBody>
      </p:sp>
      <p:sp>
        <p:nvSpPr>
          <p:cNvPr id="17" name="Text Placeholder 5"/>
          <p:cNvSpPr>
            <a:spLocks noGrp="1"/>
          </p:cNvSpPr>
          <p:nvPr>
            <p:ph type="body" sz="quarter" idx="17"/>
          </p:nvPr>
        </p:nvSpPr>
        <p:spPr>
          <a:xfrm>
            <a:off x="6405033" y="2165031"/>
            <a:ext cx="4804833" cy="4333402"/>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t>19 December, 2022</a:t>
            </a:fld>
            <a:endParaRPr lang="en-GB"/>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15" name="Round Same Side Corner Rectangle 14"/>
          <p:cNvSpPr/>
          <p:nvPr userDrawn="1"/>
        </p:nvSpPr>
        <p:spPr>
          <a:xfrm>
            <a:off x="958848" y="1436915"/>
            <a:ext cx="4806953" cy="5009130"/>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16" name="Text Placeholder 3"/>
          <p:cNvSpPr>
            <a:spLocks noGrp="1"/>
          </p:cNvSpPr>
          <p:nvPr>
            <p:ph type="body" sz="quarter" idx="16"/>
          </p:nvPr>
        </p:nvSpPr>
        <p:spPr>
          <a:xfrm>
            <a:off x="6405033" y="1449388"/>
            <a:ext cx="4804833" cy="719137"/>
          </a:xfrm>
        </p:spPr>
        <p:txBody>
          <a:bodyPr/>
          <a:lstStyle>
            <a:lvl1pPr>
              <a:defRPr>
                <a:latin typeface="Franklin Gothic Medium" panose="020B0603020102020204" pitchFamily="34" charset="0"/>
              </a:defRPr>
            </a:lvl1pPr>
          </a:lstStyle>
          <a:p>
            <a:pPr lvl="0"/>
            <a:r>
              <a:rPr lang="en-US"/>
              <a:t>Click to edit Master text styles</a:t>
            </a:r>
          </a:p>
        </p:txBody>
      </p:sp>
      <p:sp>
        <p:nvSpPr>
          <p:cNvPr id="17" name="Text Placeholder 5"/>
          <p:cNvSpPr>
            <a:spLocks noGrp="1"/>
          </p:cNvSpPr>
          <p:nvPr>
            <p:ph type="body" sz="quarter" idx="17"/>
          </p:nvPr>
        </p:nvSpPr>
        <p:spPr>
          <a:xfrm>
            <a:off x="6405033" y="2202480"/>
            <a:ext cx="4804833" cy="42959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3"/>
          <p:cNvSpPr>
            <a:spLocks noGrp="1"/>
          </p:cNvSpPr>
          <p:nvPr>
            <p:ph type="body" sz="quarter" idx="18"/>
          </p:nvPr>
        </p:nvSpPr>
        <p:spPr>
          <a:xfrm>
            <a:off x="1132941" y="1498738"/>
            <a:ext cx="4439131" cy="566737"/>
          </a:xfrm>
        </p:spPr>
        <p:txBody>
          <a:bodyPr/>
          <a:lstStyle>
            <a:lvl1pPr>
              <a:defRPr sz="1800">
                <a:latin typeface="Franklin Gothic Medium" panose="020B0603020102020204" pitchFamily="34" charset="0"/>
              </a:defRPr>
            </a:lvl1pPr>
          </a:lstStyle>
          <a:p>
            <a:pPr lvl="0"/>
            <a:r>
              <a:rPr lang="en-US"/>
              <a:t>Click to edit Master text styles</a:t>
            </a:r>
          </a:p>
        </p:txBody>
      </p:sp>
      <p:sp>
        <p:nvSpPr>
          <p:cNvPr id="19" name="Content Placeholder 8"/>
          <p:cNvSpPr>
            <a:spLocks noGrp="1"/>
          </p:cNvSpPr>
          <p:nvPr>
            <p:ph sz="quarter" idx="19" hasCustomPrompt="1"/>
          </p:nvPr>
        </p:nvSpPr>
        <p:spPr>
          <a:xfrm>
            <a:off x="958849" y="2202481"/>
            <a:ext cx="4773084" cy="4243564"/>
          </a:xfrm>
        </p:spPr>
        <p:txBody>
          <a:bodyPr/>
          <a:lstStyle>
            <a:lvl5pPr marL="0" indent="0">
              <a:defRPr baseline="0">
                <a:latin typeface="Franklin Gothic Book" panose="020B0503020102020204" pitchFamily="34" charset="0"/>
              </a:defRPr>
            </a:lvl5pPr>
          </a:lstStyle>
          <a:p>
            <a:pPr lvl="4"/>
            <a:r>
              <a:rPr lang="en-GB"/>
              <a:t>Click icon to insert object</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4813301" y="1436915"/>
            <a:ext cx="6385984" cy="5024212"/>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9" name="Content Placeholder 8"/>
          <p:cNvSpPr>
            <a:spLocks noGrp="1"/>
          </p:cNvSpPr>
          <p:nvPr>
            <p:ph sz="quarter" idx="17" hasCustomPrompt="1"/>
          </p:nvPr>
        </p:nvSpPr>
        <p:spPr>
          <a:xfrm>
            <a:off x="4813301" y="1418042"/>
            <a:ext cx="6385984" cy="5043084"/>
          </a:xfrm>
        </p:spPr>
        <p:txBody>
          <a:bodyPr/>
          <a:lstStyle>
            <a:lvl5pPr marL="0" indent="0">
              <a:defRPr baseline="0">
                <a:latin typeface="Franklin Gothic Book" panose="020B0503020102020204" pitchFamily="34" charset="0"/>
              </a:defRPr>
            </a:lvl5pPr>
          </a:lstStyle>
          <a:p>
            <a:pPr lvl="4"/>
            <a:r>
              <a:rPr lang="en-GB"/>
              <a:t>Click icon to insert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19 December, 2022</a:t>
            </a:fld>
            <a:endParaRPr lang="en-GB"/>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4" name="Text Placeholder 3"/>
          <p:cNvSpPr>
            <a:spLocks noGrp="1"/>
          </p:cNvSpPr>
          <p:nvPr>
            <p:ph type="body" sz="quarter" idx="16"/>
          </p:nvPr>
        </p:nvSpPr>
        <p:spPr>
          <a:xfrm>
            <a:off x="958851" y="1436915"/>
            <a:ext cx="3359148" cy="504961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516467" y="1446245"/>
            <a:ext cx="6385984" cy="502519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9" name="Content Placeholder 8"/>
          <p:cNvSpPr>
            <a:spLocks noGrp="1"/>
          </p:cNvSpPr>
          <p:nvPr>
            <p:ph sz="quarter" idx="17" hasCustomPrompt="1"/>
          </p:nvPr>
        </p:nvSpPr>
        <p:spPr>
          <a:xfrm>
            <a:off x="501651" y="1446245"/>
            <a:ext cx="6385984" cy="5011705"/>
          </a:xfrm>
        </p:spPr>
        <p:txBody>
          <a:bodyPr/>
          <a:lstStyle>
            <a:lvl5pPr marL="0" indent="0">
              <a:defRPr baseline="0">
                <a:latin typeface="Franklin Gothic Book" panose="020B0503020102020204" pitchFamily="34" charset="0"/>
              </a:defRPr>
            </a:lvl5pPr>
          </a:lstStyle>
          <a:p>
            <a:pPr lvl="4"/>
            <a:r>
              <a:rPr lang="en-GB"/>
              <a:t>Click icon to insert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19 December, 2022</a:t>
            </a:fld>
            <a:endParaRPr lang="en-GB"/>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4" name="Text Placeholder 3"/>
          <p:cNvSpPr>
            <a:spLocks noGrp="1"/>
          </p:cNvSpPr>
          <p:nvPr>
            <p:ph type="body" sz="quarter" idx="16"/>
          </p:nvPr>
        </p:nvSpPr>
        <p:spPr>
          <a:xfrm>
            <a:off x="7380819" y="1446245"/>
            <a:ext cx="3845981" cy="503393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960966" y="1447801"/>
            <a:ext cx="4798481" cy="5013325"/>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104" name="Round Same Side Corner Rectangle 103"/>
          <p:cNvSpPr/>
          <p:nvPr userDrawn="1"/>
        </p:nvSpPr>
        <p:spPr>
          <a:xfrm>
            <a:off x="6426201" y="1447801"/>
            <a:ext cx="4806951" cy="5012437"/>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4" name="Content Placeholder 3"/>
          <p:cNvSpPr>
            <a:spLocks noGrp="1"/>
          </p:cNvSpPr>
          <p:nvPr>
            <p:ph sz="quarter" idx="10" hasCustomPrompt="1"/>
          </p:nvPr>
        </p:nvSpPr>
        <p:spPr>
          <a:xfrm>
            <a:off x="958851" y="1447801"/>
            <a:ext cx="4800600" cy="5038726"/>
          </a:xfrm>
        </p:spPr>
        <p:txBody>
          <a:bodyPr/>
          <a:lstStyle>
            <a:lvl1pPr>
              <a:defRPr baseline="0"/>
            </a:lvl1pPr>
          </a:lstStyle>
          <a:p>
            <a:pPr lvl="0"/>
            <a:r>
              <a:rPr lang="en-US"/>
              <a:t>Click icon to insert object</a:t>
            </a:r>
          </a:p>
        </p:txBody>
      </p:sp>
      <p:sp>
        <p:nvSpPr>
          <p:cNvPr id="13" name="Content Placeholder 3"/>
          <p:cNvSpPr>
            <a:spLocks noGrp="1"/>
          </p:cNvSpPr>
          <p:nvPr>
            <p:ph sz="quarter" idx="11" hasCustomPrompt="1"/>
          </p:nvPr>
        </p:nvSpPr>
        <p:spPr>
          <a:xfrm>
            <a:off x="6426200" y="1447802"/>
            <a:ext cx="4800600" cy="5038725"/>
          </a:xfrm>
        </p:spPr>
        <p:txBody>
          <a:bodyPr/>
          <a:lstStyle>
            <a:lvl1pPr>
              <a:defRPr baseline="0"/>
            </a:lvl1pPr>
          </a:lstStyle>
          <a:p>
            <a:pPr lvl="0"/>
            <a:r>
              <a:rPr lang="en-US"/>
              <a:t>Click icon to insert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t>19 December, 2022</a:t>
            </a:fld>
            <a:endParaRPr lang="en-GB"/>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5" name="Round Same Side Corner Rectangle 4"/>
          <p:cNvSpPr/>
          <p:nvPr userDrawn="1"/>
        </p:nvSpPr>
        <p:spPr>
          <a:xfrm>
            <a:off x="960968" y="2168445"/>
            <a:ext cx="4798481" cy="4292680"/>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70A5BBD-BD63-F344-B625-7C085C238913}" type="datetime3">
              <a:rPr lang="en-GB" smtClean="0"/>
              <a:t>19 December, 2022</a:t>
            </a:fld>
            <a:endParaRPr lang="en-GB"/>
          </a:p>
        </p:txBody>
      </p:sp>
      <p:sp>
        <p:nvSpPr>
          <p:cNvPr id="10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104" name="Round Same Side Corner Rectangle 103"/>
          <p:cNvSpPr/>
          <p:nvPr userDrawn="1"/>
        </p:nvSpPr>
        <p:spPr>
          <a:xfrm>
            <a:off x="6426201" y="2168525"/>
            <a:ext cx="4806951" cy="4291712"/>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4" name="Text Placeholder 3"/>
          <p:cNvSpPr>
            <a:spLocks noGrp="1"/>
          </p:cNvSpPr>
          <p:nvPr>
            <p:ph type="body" sz="quarter" idx="20" hasCustomPrompt="1"/>
          </p:nvPr>
        </p:nvSpPr>
        <p:spPr>
          <a:xfrm>
            <a:off x="944034" y="1446213"/>
            <a:ext cx="10289117" cy="723900"/>
          </a:xfrm>
        </p:spPr>
        <p:txBody>
          <a:bodyPr/>
          <a:lstStyle>
            <a:lvl1pPr>
              <a:defRPr/>
            </a:lvl1pPr>
          </a:lstStyle>
          <a:p>
            <a:pPr lvl="0"/>
            <a:r>
              <a:rPr lang="en-US"/>
              <a:t>Short intro text</a:t>
            </a:r>
          </a:p>
        </p:txBody>
      </p:sp>
      <p:sp>
        <p:nvSpPr>
          <p:cNvPr id="7" name="Text Placeholder 6"/>
          <p:cNvSpPr>
            <a:spLocks noGrp="1"/>
          </p:cNvSpPr>
          <p:nvPr>
            <p:ph type="body" sz="quarter" idx="21" hasCustomPrompt="1"/>
          </p:nvPr>
        </p:nvSpPr>
        <p:spPr>
          <a:xfrm>
            <a:off x="1134533" y="2271940"/>
            <a:ext cx="4148667" cy="244475"/>
          </a:xfrm>
        </p:spPr>
        <p:txBody>
          <a:bodyPr/>
          <a:lstStyle>
            <a:lvl1pPr>
              <a:defRPr sz="1600" baseline="0">
                <a:latin typeface="Franklin Gothic Medium" panose="020B0603020102020204" pitchFamily="34" charset="0"/>
              </a:defRPr>
            </a:lvl1pPr>
          </a:lstStyle>
          <a:p>
            <a:pPr lvl="0"/>
            <a:r>
              <a:rPr lang="en-US"/>
              <a:t>Chart title</a:t>
            </a:r>
          </a:p>
        </p:txBody>
      </p:sp>
      <p:sp>
        <p:nvSpPr>
          <p:cNvPr id="18" name="Text Placeholder 6"/>
          <p:cNvSpPr>
            <a:spLocks noGrp="1"/>
          </p:cNvSpPr>
          <p:nvPr>
            <p:ph type="body" sz="quarter" idx="22" hasCustomPrompt="1"/>
          </p:nvPr>
        </p:nvSpPr>
        <p:spPr>
          <a:xfrm>
            <a:off x="6764865" y="2246540"/>
            <a:ext cx="4148667" cy="269875"/>
          </a:xfrm>
        </p:spPr>
        <p:txBody>
          <a:bodyPr/>
          <a:lstStyle>
            <a:lvl1pPr>
              <a:defRPr sz="1600" baseline="0">
                <a:latin typeface="Franklin Gothic Medium" panose="020B0603020102020204" pitchFamily="34" charset="0"/>
              </a:defRPr>
            </a:lvl1pPr>
          </a:lstStyle>
          <a:p>
            <a:pPr lvl="0"/>
            <a:r>
              <a:rPr lang="en-US"/>
              <a:t>Chart title</a:t>
            </a:r>
          </a:p>
        </p:txBody>
      </p:sp>
      <p:sp>
        <p:nvSpPr>
          <p:cNvPr id="9" name="Content Placeholder 8"/>
          <p:cNvSpPr>
            <a:spLocks noGrp="1"/>
          </p:cNvSpPr>
          <p:nvPr>
            <p:ph sz="quarter" idx="23"/>
          </p:nvPr>
        </p:nvSpPr>
        <p:spPr>
          <a:xfrm>
            <a:off x="960968" y="2642489"/>
            <a:ext cx="4804833" cy="3818637"/>
          </a:xfrm>
        </p:spPr>
        <p:txBody>
          <a:bodyPr/>
          <a:lstStyle>
            <a:lvl1pPr>
              <a:defRPr sz="1600"/>
            </a:lvl1pPr>
          </a:lstStyle>
          <a:p>
            <a:pPr lvl="0"/>
            <a:r>
              <a:rPr lang="en-US"/>
              <a:t>Click to edit Master text styles</a:t>
            </a:r>
          </a:p>
        </p:txBody>
      </p:sp>
      <p:sp>
        <p:nvSpPr>
          <p:cNvPr id="21" name="Content Placeholder 8"/>
          <p:cNvSpPr>
            <a:spLocks noGrp="1"/>
          </p:cNvSpPr>
          <p:nvPr>
            <p:ph sz="quarter" idx="24"/>
          </p:nvPr>
        </p:nvSpPr>
        <p:spPr>
          <a:xfrm>
            <a:off x="6430434" y="2641601"/>
            <a:ext cx="4804833" cy="3818637"/>
          </a:xfrm>
        </p:spPr>
        <p:txBody>
          <a:bodyPr/>
          <a:lstStyle>
            <a:lvl1pPr>
              <a:defRPr sz="1600"/>
            </a:lvl1pPr>
          </a:lstStyle>
          <a:p>
            <a:pPr lvl="0"/>
            <a:r>
              <a:rPr lang="en-US"/>
              <a:t>Click to edit Master text styles</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501651" y="1419225"/>
            <a:ext cx="11209867" cy="5041900"/>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5" name="Content Placeholder 4"/>
          <p:cNvSpPr>
            <a:spLocks noGrp="1"/>
          </p:cNvSpPr>
          <p:nvPr>
            <p:ph sz="quarter" idx="10" hasCustomPrompt="1"/>
          </p:nvPr>
        </p:nvSpPr>
        <p:spPr>
          <a:xfrm>
            <a:off x="501651" y="1419226"/>
            <a:ext cx="11209867" cy="5041899"/>
          </a:xfrm>
        </p:spPr>
        <p:txBody>
          <a:bodyPr/>
          <a:lstStyle>
            <a:lvl1pPr>
              <a:defRPr/>
            </a:lvl1pPr>
          </a:lstStyle>
          <a:p>
            <a:pPr lvl="0"/>
            <a:r>
              <a:rPr lang="en-US"/>
              <a:t>Click icon to add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t>19 December, 2022</a:t>
            </a:fld>
            <a:endParaRPr lang="en-GB"/>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501651" y="1803401"/>
            <a:ext cx="11209867"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5" name="Content Placeholder 4"/>
          <p:cNvSpPr>
            <a:spLocks noGrp="1"/>
          </p:cNvSpPr>
          <p:nvPr>
            <p:ph sz="quarter" idx="10" hasCustomPrompt="1"/>
          </p:nvPr>
        </p:nvSpPr>
        <p:spPr>
          <a:xfrm>
            <a:off x="501651" y="1803402"/>
            <a:ext cx="11209867" cy="4657723"/>
          </a:xfrm>
        </p:spPr>
        <p:txBody>
          <a:bodyPr/>
          <a:lstStyle>
            <a:lvl1pPr>
              <a:defRPr baseline="0"/>
            </a:lvl1pPr>
          </a:lstStyle>
          <a:p>
            <a:pPr lvl="0"/>
            <a:r>
              <a:rPr lang="en-US"/>
              <a:t>Click icon to add object</a:t>
            </a: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t>19 December, 2022</a:t>
            </a:fld>
            <a:endParaRPr lang="en-GB"/>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4" name="Round Same Side Corner Rectangle 3"/>
          <p:cNvSpPr/>
          <p:nvPr userDrawn="1"/>
        </p:nvSpPr>
        <p:spPr>
          <a:xfrm>
            <a:off x="501652" y="1436914"/>
            <a:ext cx="11209865" cy="5024211"/>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9"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F7334817-FF7C-6948-966F-8ECFBE662A14}" type="datetime3">
              <a:rPr lang="en-GB" smtClean="0"/>
              <a:t>19 December, 2022</a:t>
            </a:fld>
            <a:endParaRPr lang="en-GB"/>
          </a:p>
        </p:txBody>
      </p:sp>
      <p:sp>
        <p:nvSpPr>
          <p:cNvPr id="100"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2"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5" name="Content Placeholder 4"/>
          <p:cNvSpPr>
            <a:spLocks noGrp="1"/>
          </p:cNvSpPr>
          <p:nvPr>
            <p:ph sz="quarter" idx="17" hasCustomPrompt="1"/>
          </p:nvPr>
        </p:nvSpPr>
        <p:spPr>
          <a:xfrm>
            <a:off x="501651" y="2115616"/>
            <a:ext cx="11209867" cy="4370909"/>
          </a:xfrm>
        </p:spPr>
        <p:txBody>
          <a:bodyPr/>
          <a:lstStyle>
            <a:lvl1pPr>
              <a:defRPr baseline="0"/>
            </a:lvl1pPr>
          </a:lstStyle>
          <a:p>
            <a:pPr lvl="0"/>
            <a:r>
              <a:rPr lang="en-US"/>
              <a:t>Click icon to add object</a:t>
            </a:r>
          </a:p>
        </p:txBody>
      </p:sp>
      <p:sp>
        <p:nvSpPr>
          <p:cNvPr id="7" name="Text Placeholder 6"/>
          <p:cNvSpPr>
            <a:spLocks noGrp="1"/>
          </p:cNvSpPr>
          <p:nvPr>
            <p:ph type="body" sz="quarter" idx="18" hasCustomPrompt="1"/>
          </p:nvPr>
        </p:nvSpPr>
        <p:spPr>
          <a:xfrm>
            <a:off x="960967" y="1507603"/>
            <a:ext cx="10272184" cy="608013"/>
          </a:xfrm>
        </p:spPr>
        <p:txBody>
          <a:bodyPr/>
          <a:lstStyle>
            <a:lvl1pPr>
              <a:defRPr sz="1800">
                <a:latin typeface="Franklin Gothic Medium" panose="020B0603020102020204" pitchFamily="34" charset="0"/>
              </a:defRPr>
            </a:lvl1pPr>
          </a:lstStyle>
          <a:p>
            <a:pPr lvl="0"/>
            <a:r>
              <a:rPr lang="en-US"/>
              <a:t>Chart title</a:t>
            </a: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a:latin typeface="Franklin Gothic Book"/>
              </a:rPr>
              <a:t>Layouts</a:t>
            </a:r>
            <a:r>
              <a:rPr lang="en-US" sz="7000" baseline="0">
                <a:latin typeface="Franklin Gothic Book"/>
              </a:rPr>
              <a:t> for</a:t>
            </a:r>
            <a:br>
              <a:rPr lang="en-US" sz="7000" baseline="0">
                <a:latin typeface="Franklin Gothic Book"/>
              </a:rPr>
            </a:br>
            <a:r>
              <a:rPr lang="en-US" sz="7000" baseline="0">
                <a:latin typeface="Franklin Gothic Book"/>
              </a:rPr>
              <a:t>complex text</a:t>
            </a:r>
            <a:endParaRPr lang="en-US" sz="7000">
              <a:latin typeface="Franklin Gothic Book"/>
            </a:endParaRP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5759448" y="1436915"/>
            <a:ext cx="5759977" cy="5043086"/>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sz="1200">
              <a:latin typeface="Franklin Gothic Book"/>
            </a:endParaRPr>
          </a:p>
        </p:txBody>
      </p:sp>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8638115" y="4833942"/>
            <a:ext cx="2401309" cy="1286058"/>
          </a:xfrm>
          <a:prstGeom prst="roundRect">
            <a:avLst>
              <a:gd name="adj" fmla="val 10702"/>
            </a:avLst>
          </a:prstGeom>
        </p:spPr>
        <p:txBody>
          <a:bodyPr/>
          <a:lstStyle/>
          <a:p>
            <a:pPr lvl="0"/>
            <a:r>
              <a:rPr lang="en-US" noProof="0"/>
              <a:t>Click icon to add picture</a:t>
            </a:r>
            <a:endParaRPr lang="en-GB" noProof="0"/>
          </a:p>
        </p:txBody>
      </p:sp>
      <p:pic>
        <p:nvPicPr>
          <p:cNvPr id="7" name="Picture 6" descr="inverted commas closed.png"/>
          <p:cNvPicPr>
            <a:picLocks noChangeAspect="1"/>
          </p:cNvPicPr>
          <p:nvPr userDrawn="1"/>
        </p:nvPicPr>
        <p:blipFill rotWithShape="1">
          <a:blip r:embed="rId2" cstate="screen">
            <a:lum bright="70000" contrast="-70000"/>
          </a:blip>
          <a:srcRect/>
          <a:stretch>
            <a:fillRect/>
          </a:stretch>
        </p:blipFill>
        <p:spPr>
          <a:xfrm>
            <a:off x="10023759" y="2769740"/>
            <a:ext cx="1016027" cy="542668"/>
          </a:xfrm>
          <a:prstGeom prst="rect">
            <a:avLst/>
          </a:prstGeom>
        </p:spPr>
      </p:pic>
      <p:pic>
        <p:nvPicPr>
          <p:cNvPr id="8" name="Picture 7" descr="inverted commas open.png"/>
          <p:cNvPicPr>
            <a:picLocks noChangeAspect="1"/>
          </p:cNvPicPr>
          <p:nvPr userDrawn="1"/>
        </p:nvPicPr>
        <p:blipFill rotWithShape="1">
          <a:blip r:embed="rId3" cstate="screen">
            <a:lum bright="70000" contrast="-70000"/>
          </a:blip>
          <a:srcRect/>
          <a:stretch>
            <a:fillRect/>
          </a:stretch>
        </p:blipFill>
        <p:spPr>
          <a:xfrm>
            <a:off x="6237549" y="1598643"/>
            <a:ext cx="923664" cy="531132"/>
          </a:xfrm>
          <a:prstGeom prst="rect">
            <a:avLst/>
          </a:prstGeom>
        </p:spPr>
      </p:pic>
      <p:sp>
        <p:nvSpPr>
          <p:cNvPr id="12" name="Text Placeholder 6"/>
          <p:cNvSpPr>
            <a:spLocks noGrp="1"/>
          </p:cNvSpPr>
          <p:nvPr>
            <p:ph type="body" sz="quarter" idx="14"/>
          </p:nvPr>
        </p:nvSpPr>
        <p:spPr>
          <a:xfrm>
            <a:off x="956734" y="1436916"/>
            <a:ext cx="4320113" cy="468308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accent6"/>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accent6"/>
                </a:solidFill>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accent6"/>
                </a:solidFill>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accent6"/>
                </a:solidFill>
                <a:latin typeface="Franklin Gothic Book"/>
                <a:ea typeface="Franklin Gothic Book"/>
                <a:cs typeface="Franklin Gothic Book"/>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
        <p:nvSpPr>
          <p:cNvPr id="10" name="Text Placeholder 9"/>
          <p:cNvSpPr>
            <a:spLocks noGrp="1"/>
          </p:cNvSpPr>
          <p:nvPr>
            <p:ph type="body" sz="quarter" idx="17"/>
          </p:nvPr>
        </p:nvSpPr>
        <p:spPr>
          <a:xfrm>
            <a:off x="6624638" y="1884363"/>
            <a:ext cx="3919537" cy="2519362"/>
          </a:xfrm>
        </p:spPr>
        <p:txBody>
          <a:bodyPr/>
          <a:lstStyle>
            <a:lvl1pPr>
              <a:defRPr sz="4000" i="1">
                <a:solidFill>
                  <a:schemeClr val="accent1"/>
                </a:solidFill>
              </a:defRPr>
            </a:lvl1pPr>
          </a:lstStyle>
          <a:p>
            <a:pPr lvl="0"/>
            <a:r>
              <a:rPr lang="en-US"/>
              <a:t>Edit Master text styles</a:t>
            </a: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3"/>
          </p:nvPr>
        </p:nvSpPr>
        <p:spPr>
          <a:xfrm>
            <a:off x="956733" y="1409700"/>
            <a:ext cx="4809067" cy="47103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accent6"/>
                </a:solidFill>
                <a:latin typeface="Franklin Gothic Book" panose="020B0503020102020204" pitchFamily="34" charset="0"/>
                <a:cs typeface="Franklin Gothic Book" panose="020B0503020102020204" pitchFamily="34" charset="0"/>
              </a:defRPr>
            </a:lvl1pPr>
            <a:lvl2pPr marL="179705" marR="0" indent="-179705" algn="l" defTabSz="914400" rtl="0" eaLnBrk="0" fontAlgn="base" latinLnBrk="0" hangingPunct="0">
              <a:lnSpc>
                <a:spcPct val="100000"/>
              </a:lnSpc>
              <a:spcBef>
                <a:spcPts val="0"/>
              </a:spcBef>
              <a:spcAft>
                <a:spcPts val="1200"/>
              </a:spcAft>
              <a:buClr>
                <a:schemeClr val="accent1"/>
              </a:buClr>
              <a:buSzTx/>
              <a:buFont typeface="Arial" panose="020B0604020202020204" pitchFamily="34" charset="0"/>
              <a:buChar char="•"/>
              <a:defRPr>
                <a:solidFill>
                  <a:schemeClr val="accent6"/>
                </a:solidFill>
                <a:latin typeface="Franklin Gothic Book" panose="020B0503020102020204" pitchFamily="34" charset="0"/>
                <a:ea typeface="Franklin Gothic Book"/>
                <a:cs typeface="Franklin Gothic Book" panose="020B0503020102020204" pitchFamily="34" charset="0"/>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accent6"/>
                </a:solidFill>
                <a:latin typeface="Franklin Gothic Book" panose="020B0503020102020204" pitchFamily="34" charset="0"/>
                <a:ea typeface="Franklin Gothic Book"/>
                <a:cs typeface="Franklin Gothic Book" panose="020B0503020102020204" pitchFamily="34" charset="0"/>
              </a:defRPr>
            </a:lvl3pPr>
            <a:lvl4pPr marL="539750" marR="0" indent="-179705" algn="l" defTabSz="914400" rtl="0" eaLnBrk="0" fontAlgn="base" latinLnBrk="0" hangingPunct="0">
              <a:lnSpc>
                <a:spcPct val="100000"/>
              </a:lnSpc>
              <a:spcBef>
                <a:spcPts val="0"/>
              </a:spcBef>
              <a:spcAft>
                <a:spcPts val="1200"/>
              </a:spcAft>
              <a:buClrTx/>
              <a:buSzTx/>
              <a:buFont typeface="Franklin Gothic Book" panose="020B0503020102020204" pitchFamily="34" charset="0"/>
              <a:buChar char="―"/>
              <a:defRPr>
                <a:solidFill>
                  <a:schemeClr val="accent6"/>
                </a:solidFill>
                <a:latin typeface="Franklin Gothic Book" panose="020B0503020102020204" pitchFamily="34" charset="0"/>
                <a:ea typeface="Franklin Gothic Book"/>
                <a:cs typeface="Franklin Gothic Book" panose="020B05030201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6178F0A-3EE0-4B48-8395-CF38F4590226}" type="datetime3">
              <a:rPr lang="en-GB" smtClean="0"/>
              <a:t>19 December, 2022</a:t>
            </a:fld>
            <a:endParaRPr lang="en-GB"/>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105" name="Text Placeholder 6"/>
          <p:cNvSpPr>
            <a:spLocks noGrp="1"/>
          </p:cNvSpPr>
          <p:nvPr>
            <p:ph type="body" sz="quarter" idx="17"/>
          </p:nvPr>
        </p:nvSpPr>
        <p:spPr>
          <a:xfrm>
            <a:off x="6426200" y="1409700"/>
            <a:ext cx="4802715" cy="47103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accent6"/>
                </a:solidFill>
                <a:latin typeface="Franklin Gothic Book" panose="020B0503020102020204" pitchFamily="34" charset="0"/>
                <a:cs typeface="Franklin Gothic Book" panose="020B0503020102020204" pitchFamily="34" charset="0"/>
              </a:defRPr>
            </a:lvl1pPr>
            <a:lvl2pPr marL="179705" marR="0" indent="-179705" algn="l" defTabSz="914400" rtl="0" eaLnBrk="0" fontAlgn="base" latinLnBrk="0" hangingPunct="0">
              <a:lnSpc>
                <a:spcPct val="100000"/>
              </a:lnSpc>
              <a:spcBef>
                <a:spcPts val="0"/>
              </a:spcBef>
              <a:spcAft>
                <a:spcPts val="1200"/>
              </a:spcAft>
              <a:buClr>
                <a:schemeClr val="accent1"/>
              </a:buClr>
              <a:buSzTx/>
              <a:buFont typeface="Arial" panose="020B0604020202020204" pitchFamily="34" charset="0"/>
              <a:buChar char="•"/>
              <a:defRPr>
                <a:solidFill>
                  <a:schemeClr val="accent6"/>
                </a:solidFill>
                <a:latin typeface="Franklin Gothic Book" panose="020B0503020102020204" pitchFamily="34" charset="0"/>
                <a:ea typeface="Franklin Gothic Book"/>
                <a:cs typeface="Franklin Gothic Book" panose="020B0503020102020204" pitchFamily="34" charset="0"/>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accent6"/>
                </a:solidFill>
                <a:latin typeface="Franklin Gothic Book" panose="020B0503020102020204" pitchFamily="34" charset="0"/>
                <a:ea typeface="Franklin Gothic Book"/>
                <a:cs typeface="Franklin Gothic Book" panose="020B0503020102020204" pitchFamily="34" charset="0"/>
              </a:defRPr>
            </a:lvl3pPr>
            <a:lvl4pPr marL="539750" marR="0" indent="-179705" algn="l" defTabSz="914400" rtl="0" eaLnBrk="0" fontAlgn="base" latinLnBrk="0" hangingPunct="0">
              <a:lnSpc>
                <a:spcPct val="100000"/>
              </a:lnSpc>
              <a:spcBef>
                <a:spcPts val="0"/>
              </a:spcBef>
              <a:spcAft>
                <a:spcPts val="1200"/>
              </a:spcAft>
              <a:buClrTx/>
              <a:buSzTx/>
              <a:buFont typeface="Franklin Gothic Book" panose="020B0503020102020204" pitchFamily="34" charset="0"/>
              <a:buChar char="―"/>
              <a:defRPr>
                <a:solidFill>
                  <a:schemeClr val="accent6"/>
                </a:solidFill>
                <a:latin typeface="Franklin Gothic Book" panose="020B0503020102020204" pitchFamily="34" charset="0"/>
                <a:ea typeface="Franklin Gothic Book"/>
                <a:cs typeface="Franklin Gothic Book" panose="020B05030201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04" name="Straight Connector 103"/>
          <p:cNvCxnSpPr/>
          <p:nvPr userDrawn="1"/>
        </p:nvCxnSpPr>
        <p:spPr>
          <a:xfrm>
            <a:off x="6069084" y="1761671"/>
            <a:ext cx="0" cy="4316600"/>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a:latin typeface="Franklin Gothic Book"/>
              </a:rPr>
              <a:t>Layouts</a:t>
            </a:r>
            <a:r>
              <a:rPr lang="en-US" sz="7000" baseline="0">
                <a:latin typeface="Franklin Gothic Book"/>
              </a:rPr>
              <a:t> for</a:t>
            </a:r>
            <a:br>
              <a:rPr lang="en-US" sz="7000" baseline="0">
                <a:latin typeface="Franklin Gothic Book"/>
              </a:rPr>
            </a:br>
            <a:r>
              <a:rPr lang="en-US" sz="7000" baseline="0">
                <a:latin typeface="Franklin Gothic Book"/>
              </a:rPr>
              <a:t>images</a:t>
            </a:r>
            <a:endParaRPr lang="en-US" sz="7000">
              <a:latin typeface="Franklin Gothic Book"/>
            </a:endParaRP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53" y="1436914"/>
            <a:ext cx="10289799" cy="5033737"/>
          </a:xfrm>
          <a:prstGeom prst="round2SameRect">
            <a:avLst>
              <a:gd name="adj1" fmla="val 6208"/>
              <a:gd name="adj2" fmla="val 0"/>
            </a:avLst>
          </a:prstGeom>
        </p:spPr>
        <p:txBody>
          <a:bodyPr/>
          <a:lstStyle/>
          <a:p>
            <a:pPr lvl="0"/>
            <a:r>
              <a:rPr lang="en-US" noProof="0"/>
              <a:t>Click icon to add picture</a:t>
            </a:r>
            <a:endParaRPr lang="en-GB" noProof="0"/>
          </a:p>
        </p:txBody>
      </p: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t>19 December, 2022</a:t>
            </a:fld>
            <a:endParaRPr lang="en-GB"/>
          </a:p>
        </p:txBody>
      </p:sp>
      <p:sp>
        <p:nvSpPr>
          <p:cNvPr id="99"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43353" y="2151162"/>
            <a:ext cx="10289799" cy="4319489"/>
          </a:xfrm>
          <a:prstGeom prst="round2SameRect">
            <a:avLst>
              <a:gd name="adj1" fmla="val 6739"/>
              <a:gd name="adj2" fmla="val 0"/>
            </a:avLst>
          </a:prstGeom>
        </p:spPr>
        <p:txBody>
          <a:bodyPr/>
          <a:lstStyle/>
          <a:p>
            <a:pPr lvl="0"/>
            <a:r>
              <a:rPr lang="en-US" noProof="0"/>
              <a:t>Click icon to add picture</a:t>
            </a:r>
            <a:endParaRPr lang="en-GB" noProof="0"/>
          </a:p>
        </p:txBody>
      </p:sp>
      <p:sp>
        <p:nvSpPr>
          <p:cNvPr id="98"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70A1058-79E5-B545-968A-2AE9B714F01C}" type="datetime3">
              <a:rPr lang="en-GB" smtClean="0"/>
              <a:t>19 December, 2022</a:t>
            </a:fld>
            <a:endParaRPr lang="en-GB"/>
          </a:p>
        </p:txBody>
      </p:sp>
      <p:sp>
        <p:nvSpPr>
          <p:cNvPr id="99"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4" name="Text Placeholder 3"/>
          <p:cNvSpPr>
            <a:spLocks noGrp="1"/>
          </p:cNvSpPr>
          <p:nvPr>
            <p:ph type="body" sz="quarter" idx="15" hasCustomPrompt="1"/>
          </p:nvPr>
        </p:nvSpPr>
        <p:spPr>
          <a:xfrm>
            <a:off x="944034" y="1436193"/>
            <a:ext cx="10289117" cy="358775"/>
          </a:xfrm>
        </p:spPr>
        <p:txBody>
          <a:bodyPr/>
          <a:lstStyle>
            <a:lvl1pPr>
              <a:defRPr baseline="0">
                <a:latin typeface="Franklin Gothic Medium" panose="020B0603020102020204" pitchFamily="34" charset="0"/>
              </a:defRPr>
            </a:lvl1pPr>
          </a:lstStyle>
          <a:p>
            <a:pPr lvl="0"/>
            <a:r>
              <a:rPr lang="en-US"/>
              <a:t>Image title</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t>19 December, 2022</a:t>
            </a:fld>
            <a:endParaRPr lang="en-GB"/>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4" name="Text Placeholder 3"/>
          <p:cNvSpPr>
            <a:spLocks noGrp="1"/>
          </p:cNvSpPr>
          <p:nvPr>
            <p:ph type="body" sz="quarter" idx="15"/>
          </p:nvPr>
        </p:nvSpPr>
        <p:spPr>
          <a:xfrm>
            <a:off x="960968" y="1455576"/>
            <a:ext cx="4804833" cy="5015075"/>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Content Placeholder 9"/>
          <p:cNvSpPr>
            <a:spLocks noGrp="1"/>
          </p:cNvSpPr>
          <p:nvPr>
            <p:ph sz="quarter" idx="16"/>
          </p:nvPr>
        </p:nvSpPr>
        <p:spPr>
          <a:xfrm>
            <a:off x="6426201" y="1455576"/>
            <a:ext cx="4806951" cy="5015075"/>
          </a:xfrm>
          <a:prstGeom prst="round2SameRect">
            <a:avLst>
              <a:gd name="adj1" fmla="val 7860"/>
              <a:gd name="adj2" fmla="val 0"/>
            </a:avLst>
          </a:prstGeom>
        </p:spPr>
        <p:txBody>
          <a:bodyPr/>
          <a:lstStyle/>
          <a:p>
            <a:pPr lvl="0"/>
            <a:r>
              <a:rPr lang="en-US"/>
              <a:t>Click to edit Master text styles</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8350251" y="1435424"/>
            <a:ext cx="2882900" cy="4689151"/>
          </a:xfrm>
          <a:prstGeom prst="roundRect">
            <a:avLst>
              <a:gd name="adj" fmla="val 10702"/>
            </a:avLst>
          </a:prstGeom>
        </p:spPr>
        <p:txBody>
          <a:bodyPr/>
          <a:lstStyle/>
          <a:p>
            <a:pPr lvl="0"/>
            <a:r>
              <a:rPr lang="en-US" noProof="0"/>
              <a:t>Click icon to add picture</a:t>
            </a:r>
            <a:endParaRPr lang="en-GB" noProof="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t>19 December, 2022</a:t>
            </a:fld>
            <a:endParaRPr lang="en-GB"/>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4" name="Text Placeholder 3"/>
          <p:cNvSpPr>
            <a:spLocks noGrp="1"/>
          </p:cNvSpPr>
          <p:nvPr>
            <p:ph type="body" sz="quarter" idx="15"/>
          </p:nvPr>
        </p:nvSpPr>
        <p:spPr>
          <a:xfrm>
            <a:off x="958851" y="1435424"/>
            <a:ext cx="6908800" cy="504475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426202" y="1404831"/>
            <a:ext cx="4806949" cy="5065820"/>
          </a:xfrm>
          <a:prstGeom prst="round2SameRect">
            <a:avLst>
              <a:gd name="adj1" fmla="val 5389"/>
              <a:gd name="adj2" fmla="val 0"/>
            </a:avLst>
          </a:prstGeom>
        </p:spPr>
        <p:txBody>
          <a:bodyPr/>
          <a:lstStyle/>
          <a:p>
            <a:pPr lvl="0"/>
            <a:r>
              <a:rPr lang="en-US" noProof="0"/>
              <a:t>Click icon to add picture</a:t>
            </a:r>
            <a:endParaRPr lang="en-GB" noProof="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3D8B94D5-4E54-D541-9BF4-8857EC431461}" type="datetime3">
              <a:rPr lang="en-GB" smtClean="0"/>
              <a:t>19 December, 2022</a:t>
            </a:fld>
            <a:endParaRPr lang="en-GB"/>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4" name="Text Placeholder 3"/>
          <p:cNvSpPr>
            <a:spLocks noGrp="1"/>
          </p:cNvSpPr>
          <p:nvPr>
            <p:ph type="body" sz="quarter" idx="15"/>
          </p:nvPr>
        </p:nvSpPr>
        <p:spPr>
          <a:xfrm>
            <a:off x="960968" y="1404831"/>
            <a:ext cx="4804833" cy="366712"/>
          </a:xfrm>
        </p:spPr>
        <p:txBody>
          <a:bodyPr>
            <a:normAutofit/>
          </a:bodyPr>
          <a:lstStyle>
            <a:lvl1pPr>
              <a:defRPr sz="1800">
                <a:latin typeface="Franklin Gothic Medium" panose="020B0603020102020204" pitchFamily="34" charset="0"/>
              </a:defRPr>
            </a:lvl1pPr>
          </a:lstStyle>
          <a:p>
            <a:pPr lvl="0"/>
            <a:r>
              <a:rPr lang="en-US"/>
              <a:t>Click to edit Master text styles</a:t>
            </a:r>
          </a:p>
        </p:txBody>
      </p:sp>
      <p:sp>
        <p:nvSpPr>
          <p:cNvPr id="6" name="Text Placeholder 5"/>
          <p:cNvSpPr>
            <a:spLocks noGrp="1"/>
          </p:cNvSpPr>
          <p:nvPr>
            <p:ph type="body" sz="quarter" idx="16"/>
          </p:nvPr>
        </p:nvSpPr>
        <p:spPr>
          <a:xfrm>
            <a:off x="958851" y="1771544"/>
            <a:ext cx="4806949" cy="4699108"/>
          </a:xfrm>
        </p:spPr>
        <p:txBody>
          <a:bodyPr>
            <a:normAutofit/>
          </a:bodyPr>
          <a:lstStyle>
            <a:lvl1pPr>
              <a:defRPr sz="2000"/>
            </a:lvl1pPr>
            <a:lvl2pPr>
              <a:defRPr sz="2000"/>
            </a:lvl2pPr>
            <a:lvl3pPr>
              <a:defRPr sz="2000"/>
            </a:lvl3pPr>
            <a:lvl4pPr>
              <a:defRPr sz="2000"/>
            </a:lvl4p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6732" y="1427584"/>
            <a:ext cx="5151967" cy="5043067"/>
          </a:xfrm>
          <a:prstGeom prst="round2SameRect">
            <a:avLst>
              <a:gd name="adj1" fmla="val 1674"/>
              <a:gd name="adj2" fmla="val 0"/>
            </a:avLst>
          </a:prstGeom>
        </p:spPr>
        <p:txBody>
          <a:bodyPr/>
          <a:lstStyle/>
          <a:p>
            <a:pPr lvl="0"/>
            <a:r>
              <a:rPr lang="en-US" noProof="0"/>
              <a:t>Click icon to add picture</a:t>
            </a:r>
            <a:endParaRPr lang="en-GB" noProof="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t>19 December, 2022</a:t>
            </a:fld>
            <a:endParaRPr lang="en-GB"/>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8" name="Text Placeholder 5"/>
          <p:cNvSpPr>
            <a:spLocks noGrp="1"/>
          </p:cNvSpPr>
          <p:nvPr>
            <p:ph type="body" sz="quarter" idx="16"/>
          </p:nvPr>
        </p:nvSpPr>
        <p:spPr>
          <a:xfrm>
            <a:off x="6712477" y="1427584"/>
            <a:ext cx="4806949" cy="5043068"/>
          </a:xfrm>
        </p:spPr>
        <p:txBody>
          <a:bodyPr>
            <a:normAutofit/>
          </a:bodyPr>
          <a:lstStyle>
            <a:lvl1pPr>
              <a:defRPr sz="2000"/>
            </a:lvl1pPr>
            <a:lvl2pPr>
              <a:defRPr sz="2000"/>
            </a:lvl2pPr>
            <a:lvl3pPr>
              <a:defRPr sz="2000"/>
            </a:lvl3pPr>
            <a:lvl4pPr>
              <a:defRPr sz="2000"/>
            </a:lvl4p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6732" y="1436914"/>
            <a:ext cx="5281083" cy="5033737"/>
          </a:xfrm>
          <a:prstGeom prst="round2SameRect">
            <a:avLst>
              <a:gd name="adj1" fmla="val 6315"/>
              <a:gd name="adj2" fmla="val 0"/>
            </a:avLst>
          </a:prstGeom>
        </p:spPr>
        <p:txBody>
          <a:bodyPr/>
          <a:lstStyle/>
          <a:p>
            <a:pPr lvl="0"/>
            <a:r>
              <a:rPr lang="en-US" noProof="0"/>
              <a:t>Click icon to add picture</a:t>
            </a:r>
            <a:endParaRPr lang="en-GB" noProof="0"/>
          </a:p>
        </p:txBody>
      </p:sp>
      <p:sp>
        <p:nvSpPr>
          <p:cNvPr id="100"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BA67E7FA-D7F1-764C-B0E1-8E31A2AA8DD1}" type="datetime3">
              <a:rPr lang="en-GB" smtClean="0"/>
              <a:t>19 December, 2022</a:t>
            </a:fld>
            <a:endParaRPr lang="en-GB"/>
          </a:p>
        </p:txBody>
      </p:sp>
      <p:sp>
        <p:nvSpPr>
          <p:cNvPr id="101"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
        <p:nvSpPr>
          <p:cNvPr id="11" name="Text Placeholder 5"/>
          <p:cNvSpPr>
            <a:spLocks noGrp="1"/>
          </p:cNvSpPr>
          <p:nvPr>
            <p:ph type="body" sz="quarter" idx="17"/>
          </p:nvPr>
        </p:nvSpPr>
        <p:spPr>
          <a:xfrm>
            <a:off x="6758517" y="1931436"/>
            <a:ext cx="4806949" cy="4539215"/>
          </a:xfrm>
        </p:spPr>
        <p:txBody>
          <a:bodyPr>
            <a:normAutofit/>
          </a:bodyPr>
          <a:lstStyle>
            <a:lvl1pPr>
              <a:defRPr sz="2000"/>
            </a:lvl1pPr>
            <a:lvl2pPr>
              <a:defRPr sz="2000"/>
            </a:lvl2pPr>
            <a:lvl3pPr>
              <a:defRPr sz="2000"/>
            </a:lvl3pPr>
            <a:lvl4pPr>
              <a:defRPr sz="20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5"/>
          <p:cNvSpPr>
            <a:spLocks noGrp="1"/>
          </p:cNvSpPr>
          <p:nvPr>
            <p:ph type="body" sz="quarter" idx="18"/>
          </p:nvPr>
        </p:nvSpPr>
        <p:spPr>
          <a:xfrm>
            <a:off x="6758516" y="1436914"/>
            <a:ext cx="4806949" cy="443076"/>
          </a:xfrm>
        </p:spPr>
        <p:txBody>
          <a:bodyPr>
            <a:normAutofit/>
          </a:bodyPr>
          <a:lstStyle>
            <a:lvl1pPr>
              <a:defRPr sz="2000">
                <a:latin typeface="Franklin Gothic Medium" panose="020B0603020102020204" pitchFamily="34" charset="0"/>
              </a:defRPr>
            </a:lvl1pPr>
            <a:lvl2pPr>
              <a:defRPr sz="2000"/>
            </a:lvl2pPr>
            <a:lvl3pPr>
              <a:defRPr sz="2000"/>
            </a:lvl3pPr>
            <a:lvl4pPr>
              <a:defRPr sz="2000"/>
            </a:lvl4pPr>
          </a:lstStyle>
          <a:p>
            <a:pPr lvl="0"/>
            <a:r>
              <a:rPr lang="en-US"/>
              <a:t>Click to edit Master text styles</a:t>
            </a: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960966" y="2160588"/>
            <a:ext cx="3357033"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4798481" y="2160588"/>
            <a:ext cx="2878667" cy="3779411"/>
          </a:xfrm>
          <a:prstGeom prst="roundRect">
            <a:avLst>
              <a:gd name="adj" fmla="val 5286"/>
            </a:avLst>
          </a:prstGeom>
        </p:spPr>
        <p:txBody>
          <a:bodyPr/>
          <a:lstStyle/>
          <a:p>
            <a:pPr lvl="0"/>
            <a:r>
              <a:rPr lang="en-US" noProof="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8157631" y="2180104"/>
            <a:ext cx="2878667" cy="3779411"/>
          </a:xfrm>
          <a:prstGeom prst="roundRect">
            <a:avLst>
              <a:gd name="adj" fmla="val 5286"/>
            </a:avLst>
          </a:prstGeom>
        </p:spPr>
        <p:txBody>
          <a:bodyPr/>
          <a:lstStyle/>
          <a:p>
            <a:pPr lvl="0"/>
            <a:r>
              <a:rPr lang="en-US" noProof="0"/>
              <a:t>Click icon to add picture</a:t>
            </a:r>
            <a:endParaRPr lang="en-GB" noProof="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EDCE6523-1D77-094B-8E5B-28D72BCF4B9A}" type="datetime3">
              <a:rPr lang="en-GB" smtClean="0"/>
              <a:t>19 December, 2022</a:t>
            </a:fld>
            <a:endParaRPr lang="en-GB"/>
          </a:p>
        </p:txBody>
      </p:sp>
      <p:sp>
        <p:nvSpPr>
          <p:cNvPr id="104"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960966" y="2160588"/>
            <a:ext cx="3357033"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4798481" y="2160588"/>
            <a:ext cx="6724313" cy="1800226"/>
          </a:xfrm>
          <a:prstGeom prst="roundRect">
            <a:avLst>
              <a:gd name="adj" fmla="val 5286"/>
            </a:avLst>
          </a:prstGeom>
        </p:spPr>
        <p:txBody>
          <a:bodyPr/>
          <a:lstStyle/>
          <a:p>
            <a:pPr lvl="0"/>
            <a:r>
              <a:rPr lang="en-US" noProof="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4798480" y="4319588"/>
            <a:ext cx="6720944" cy="1639926"/>
          </a:xfrm>
          <a:prstGeom prst="roundRect">
            <a:avLst>
              <a:gd name="adj" fmla="val 5286"/>
            </a:avLst>
          </a:prstGeom>
        </p:spPr>
        <p:txBody>
          <a:bodyPr/>
          <a:lstStyle/>
          <a:p>
            <a:pPr lvl="0"/>
            <a:r>
              <a:rPr lang="en-US" noProof="0"/>
              <a:t>Click icon to add picture</a:t>
            </a:r>
            <a:endParaRPr lang="en-GB" noProof="0"/>
          </a:p>
        </p:txBody>
      </p:sp>
      <p:sp>
        <p:nvSpPr>
          <p:cNvPr id="101"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DDB9F3E3-D95D-7744-B1A9-3A5E9661014B}" type="datetime3">
              <a:rPr lang="en-GB" smtClean="0"/>
              <a:t>19 December, 2022</a:t>
            </a:fld>
            <a:endParaRPr lang="en-GB"/>
          </a:p>
        </p:txBody>
      </p:sp>
      <p:sp>
        <p:nvSpPr>
          <p:cNvPr id="102"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5"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960966" y="2160588"/>
            <a:ext cx="5276847"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718297" y="2160587"/>
            <a:ext cx="2400000" cy="1800226"/>
          </a:xfrm>
          <a:prstGeom prst="roundRect">
            <a:avLst>
              <a:gd name="adj" fmla="val 1665"/>
            </a:avLst>
          </a:prstGeom>
        </p:spPr>
        <p:txBody>
          <a:bodyPr/>
          <a:lstStyle/>
          <a:p>
            <a:pPr lvl="0"/>
            <a:r>
              <a:rPr lang="en-US" noProof="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360048" y="2160588"/>
            <a:ext cx="2159033" cy="1089346"/>
          </a:xfrm>
          <a:prstGeom prst="roundRect">
            <a:avLst>
              <a:gd name="adj" fmla="val 5742"/>
            </a:avLst>
          </a:prstGeom>
        </p:spPr>
        <p:txBody>
          <a:bodyPr/>
          <a:lstStyle/>
          <a:p>
            <a:pPr lvl="0"/>
            <a:r>
              <a:rPr lang="en-US" noProof="0"/>
              <a:t>Click icon to add picture</a:t>
            </a:r>
            <a:endParaRPr lang="en-GB" noProof="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6718299" y="4140313"/>
            <a:ext cx="1920000" cy="1800000"/>
          </a:xfrm>
          <a:prstGeom prst="roundRect">
            <a:avLst>
              <a:gd name="adj" fmla="val 4466"/>
            </a:avLst>
          </a:prstGeom>
        </p:spPr>
        <p:txBody>
          <a:bodyPr/>
          <a:lstStyle/>
          <a:p>
            <a:pPr lvl="0"/>
            <a:r>
              <a:rPr lang="en-US" noProof="0"/>
              <a:t>Click icon to add picture</a:t>
            </a:r>
            <a:endParaRPr lang="en-GB" noProof="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80" y="3419950"/>
            <a:ext cx="1920000" cy="1260000"/>
          </a:xfrm>
          <a:prstGeom prst="roundRect">
            <a:avLst>
              <a:gd name="adj" fmla="val 5336"/>
            </a:avLst>
          </a:prstGeom>
        </p:spPr>
        <p:txBody>
          <a:bodyPr/>
          <a:lstStyle/>
          <a:p>
            <a:pPr lvl="0"/>
            <a:r>
              <a:rPr lang="en-US" noProof="0"/>
              <a:t>Click icon to add picture</a:t>
            </a:r>
            <a:endParaRPr lang="en-GB" noProof="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8885021" y="4863353"/>
            <a:ext cx="2634060" cy="1068054"/>
          </a:xfrm>
          <a:prstGeom prst="roundRect">
            <a:avLst>
              <a:gd name="adj" fmla="val 5591"/>
            </a:avLst>
          </a:prstGeom>
        </p:spPr>
        <p:txBody>
          <a:bodyPr/>
          <a:lstStyle/>
          <a:p>
            <a:pPr lvl="0"/>
            <a:r>
              <a:rPr lang="en-US" noProof="0"/>
              <a:t>Click icon to add picture</a:t>
            </a:r>
            <a:endParaRPr lang="en-GB" noProof="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D9A64614-7B90-2844-BF62-27C15202A4B6}" type="datetime3">
              <a:rPr lang="en-GB" smtClean="0"/>
              <a:t>19 December, 2022</a:t>
            </a:fld>
            <a:endParaRPr lang="en-GB"/>
          </a:p>
        </p:txBody>
      </p:sp>
      <p:sp>
        <p:nvSpPr>
          <p:cNvPr id="10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8" y="2160587"/>
            <a:ext cx="3841449" cy="1800226"/>
          </a:xfrm>
          <a:prstGeom prst="roundRect">
            <a:avLst>
              <a:gd name="adj" fmla="val 5400"/>
            </a:avLst>
          </a:prstGeom>
        </p:spPr>
        <p:txBody>
          <a:bodyPr/>
          <a:lstStyle/>
          <a:p>
            <a:pPr lvl="0"/>
            <a:r>
              <a:rPr lang="en-US" noProof="0"/>
              <a:t>Click icon to add picture</a:t>
            </a:r>
            <a:endParaRPr lang="en-GB" noProof="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5275697" y="2160588"/>
            <a:ext cx="3362416" cy="1808483"/>
          </a:xfrm>
          <a:prstGeom prst="roundRect">
            <a:avLst>
              <a:gd name="adj" fmla="val 4197"/>
            </a:avLst>
          </a:prstGeom>
        </p:spPr>
        <p:txBody>
          <a:bodyPr/>
          <a:lstStyle/>
          <a:p>
            <a:pPr lvl="0"/>
            <a:r>
              <a:rPr lang="en-US" noProof="0"/>
              <a:t>Click icon to add picture</a:t>
            </a:r>
            <a:endParaRPr lang="en-GB" noProof="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3837515" y="4319589"/>
            <a:ext cx="4800784" cy="1800411"/>
          </a:xfrm>
          <a:prstGeom prst="roundRect">
            <a:avLst>
              <a:gd name="adj" fmla="val 4986"/>
            </a:avLst>
          </a:prstGeom>
        </p:spPr>
        <p:txBody>
          <a:bodyPr/>
          <a:lstStyle/>
          <a:p>
            <a:pPr lvl="0"/>
            <a:r>
              <a:rPr lang="en-US" noProof="0"/>
              <a:t>Click icon to add picture</a:t>
            </a:r>
            <a:endParaRPr lang="en-GB" noProof="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60967" y="4319588"/>
            <a:ext cx="2396064" cy="1800412"/>
          </a:xfrm>
          <a:prstGeom prst="roundRect">
            <a:avLst>
              <a:gd name="adj" fmla="val 6218"/>
            </a:avLst>
          </a:prstGeom>
        </p:spPr>
        <p:txBody>
          <a:bodyPr/>
          <a:lstStyle/>
          <a:p>
            <a:pPr lvl="0"/>
            <a:r>
              <a:rPr lang="en-US" noProof="0"/>
              <a:t>Click icon to add picture</a:t>
            </a:r>
            <a:endParaRPr lang="en-GB" noProof="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118597" y="2160589"/>
            <a:ext cx="2400827" cy="3959411"/>
          </a:xfrm>
          <a:prstGeom prst="roundRect">
            <a:avLst>
              <a:gd name="adj" fmla="val 3743"/>
            </a:avLst>
          </a:prstGeom>
        </p:spPr>
        <p:txBody>
          <a:bodyPr/>
          <a:lstStyle/>
          <a:p>
            <a:pPr lvl="0"/>
            <a:r>
              <a:rPr lang="en-US" noProof="0"/>
              <a:t>Click icon to add picture</a:t>
            </a:r>
            <a:endParaRPr lang="en-GB" noProof="0"/>
          </a:p>
        </p:txBody>
      </p:sp>
      <p:sp>
        <p:nvSpPr>
          <p:cNvPr id="103"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D9326FB-DCCB-FC47-93A9-9DEA7DB23AC9}" type="datetime3">
              <a:rPr lang="en-GB" smtClean="0"/>
              <a:t>19 December, 2022</a:t>
            </a:fld>
            <a:endParaRPr lang="en-GB"/>
          </a:p>
        </p:txBody>
      </p:sp>
      <p:sp>
        <p:nvSpPr>
          <p:cNvPr id="10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8179" y="1431800"/>
            <a:ext cx="2400000" cy="1800000"/>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57031" y="3591800"/>
            <a:ext cx="2400000" cy="1800000"/>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3839632" y="1431800"/>
            <a:ext cx="2400000" cy="1800000"/>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837513" y="3591800"/>
            <a:ext cx="2400000" cy="1800000"/>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6715651" y="1431800"/>
            <a:ext cx="2400000" cy="1800000"/>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6718297" y="3591800"/>
            <a:ext cx="2400000" cy="1800000"/>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0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04E479E0-1E06-DE4C-83BA-C65FC6EB3C8D}" type="datetime3">
              <a:rPr lang="en-GB" smtClean="0"/>
              <a:t>19 December, 2022</a:t>
            </a:fld>
            <a:endParaRPr lang="en-GB"/>
          </a:p>
        </p:txBody>
      </p:sp>
      <p:sp>
        <p:nvSpPr>
          <p:cNvPr id="104"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5" y="1451462"/>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58180" y="2891324"/>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7997" y="1451463"/>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862476" y="2891325"/>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8180" y="4331374"/>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62476" y="4331188"/>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4801267" y="1451463"/>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4798481" y="2891325"/>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2"/>
          </p:nvPr>
        </p:nvSpPr>
        <p:spPr>
          <a:xfrm>
            <a:off x="6718299" y="1451464"/>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3"/>
          </p:nvPr>
        </p:nvSpPr>
        <p:spPr>
          <a:xfrm>
            <a:off x="6702777" y="2891326"/>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4798481" y="4331375"/>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5"/>
          </p:nvPr>
        </p:nvSpPr>
        <p:spPr>
          <a:xfrm>
            <a:off x="6702777" y="4331189"/>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8643016" y="1451461"/>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7"/>
          </p:nvPr>
        </p:nvSpPr>
        <p:spPr>
          <a:xfrm>
            <a:off x="8640231" y="2891323"/>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30"/>
          </p:nvPr>
        </p:nvSpPr>
        <p:spPr>
          <a:xfrm>
            <a:off x="8640231" y="4331373"/>
            <a:ext cx="1440000"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t>19 December, 2022</a:t>
            </a:fld>
            <a:endParaRPr lang="en-GB"/>
          </a:p>
        </p:txBody>
      </p:sp>
      <p:sp>
        <p:nvSpPr>
          <p:cNvPr id="12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5" y="1414139"/>
            <a:ext cx="3357032"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958179" y="2854000"/>
            <a:ext cx="3360708" cy="2519366"/>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4801266" y="1414139"/>
            <a:ext cx="3360703" cy="2519362"/>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4798480" y="4294052"/>
            <a:ext cx="3359151" cy="1079501"/>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8643016" y="1414138"/>
            <a:ext cx="2876408" cy="3959415"/>
          </a:xfrm>
          <a:prstGeom prst="roundRect">
            <a:avLst>
              <a:gd name="adj" fmla="val 5400"/>
            </a:avLst>
          </a:prstGeom>
        </p:spPr>
        <p:txBody>
          <a:bodyPr>
            <a:normAutofit/>
          </a:bodyPr>
          <a:lstStyle>
            <a:lvl1pPr>
              <a:defRPr sz="1200"/>
            </a:lvl1pPr>
          </a:lstStyle>
          <a:p>
            <a:pPr lvl="0"/>
            <a:r>
              <a:rPr lang="en-US" noProof="0"/>
              <a:t>Click icon to add picture</a:t>
            </a:r>
            <a:endParaRPr lang="en-GB" noProof="0"/>
          </a:p>
        </p:txBody>
      </p:sp>
      <p:sp>
        <p:nvSpPr>
          <p:cNvPr id="122"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2B7358CC-5F0F-DE45-B162-F1F79492E334}" type="datetime3">
              <a:rPr lang="en-GB" smtClean="0"/>
              <a:t>19 December, 2022</a:t>
            </a:fld>
            <a:endParaRPr lang="en-GB"/>
          </a:p>
        </p:txBody>
      </p:sp>
      <p:sp>
        <p:nvSpPr>
          <p:cNvPr id="123"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a:t>Click to edit Master title style</a:t>
            </a:r>
            <a:endParaRPr lang="en-GB"/>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3357031" y="1451461"/>
            <a:ext cx="7682395"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600"/>
              </a:spcAft>
              <a:buClrTx/>
              <a:buSzTx/>
              <a:buFont typeface="Arial" panose="020B0604020202020204" pitchFamily="34" charset="0"/>
              <a:buChar char="•"/>
              <a:defRPr>
                <a:solidFill>
                  <a:schemeClr val="tx1"/>
                </a:solidFill>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600"/>
              </a:spcAft>
              <a:buClrTx/>
              <a:buSzTx/>
              <a:buFont typeface="Arial" panose="020B0604020202020204"/>
              <a:buChar char="•"/>
              <a:defRPr>
                <a:solidFill>
                  <a:schemeClr val="tx1"/>
                </a:solidFill>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6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4AC23DB2-FB1A-4E43-8F6F-8E1E5CEC6EBA}" type="datetime3">
              <a:rPr lang="en-GB" smtClean="0"/>
              <a:t>19 December, 2022</a:t>
            </a:fld>
            <a:endParaRPr lang="en-GB"/>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58847" y="1451460"/>
            <a:ext cx="1919819" cy="3779411"/>
          </a:xfrm>
          <a:prstGeom prst="roundRect">
            <a:avLst>
              <a:gd name="adj" fmla="val 10455"/>
            </a:avLst>
          </a:prstGeom>
        </p:spPr>
        <p:txBody>
          <a:bodyPr>
            <a:normAutofit/>
          </a:bodyPr>
          <a:lstStyle>
            <a:lvl1pPr>
              <a:defRPr sz="1200"/>
            </a:lvl1pPr>
          </a:lstStyle>
          <a:p>
            <a:pPr lvl="0"/>
            <a:r>
              <a:rPr lang="en-US" noProof="0"/>
              <a:t>Click icon to add picture</a:t>
            </a:r>
            <a:endParaRPr lang="en-GB" noProof="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3357029" y="4690873"/>
            <a:ext cx="7682395"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defRPr sz="1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p:txBody>
      </p:sp>
      <p:sp>
        <p:nvSpPr>
          <p:cNvPr id="61"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US"/>
              <a:t>Click to edit Master title style</a:t>
            </a:r>
          </a:p>
        </p:txBody>
      </p:sp>
      <p:sp>
        <p:nvSpPr>
          <p:cNvPr id="4" name="Text Placeholder 3"/>
          <p:cNvSpPr>
            <a:spLocks noGrp="1"/>
          </p:cNvSpPr>
          <p:nvPr>
            <p:ph type="body" sz="half" idx="2"/>
          </p:nvPr>
        </p:nvSpPr>
        <p:spPr>
          <a:xfrm>
            <a:off x="6718299" y="2160588"/>
            <a:ext cx="4801125"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defRPr>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600"/>
              </a:spcAft>
              <a:buClrTx/>
              <a:buSzTx/>
              <a:buFont typeface="Arial" panose="020B0604020202020204" pitchFamily="34" charset="0"/>
              <a:buChar char="•"/>
              <a:defRPr>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600"/>
              </a:spcAft>
              <a:buClrTx/>
              <a:buSzTx/>
              <a:buFont typeface="Arial" panose="020B0604020202020204"/>
              <a:buChar char="•"/>
              <a:defRPr>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6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19 December, 2022</a:t>
            </a:fld>
            <a:endParaRPr lang="en-GB"/>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8849" y="2160588"/>
            <a:ext cx="5278967" cy="3240274"/>
          </a:xfrm>
          <a:prstGeom prst="roundRect">
            <a:avLst>
              <a:gd name="adj" fmla="val 3484"/>
            </a:avLst>
          </a:prstGeom>
        </p:spPr>
        <p:txBody>
          <a:bodyPr/>
          <a:lstStyle/>
          <a:p>
            <a:pPr lvl="0"/>
            <a:r>
              <a:rPr lang="en-US" noProof="0"/>
              <a:t>Click icon to add picture</a:t>
            </a:r>
            <a:endParaRPr lang="en-GB" noProof="0"/>
          </a:p>
        </p:txBody>
      </p:sp>
      <p:sp>
        <p:nvSpPr>
          <p:cNvPr id="62"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p:txBody>
      </p:sp>
      <p:sp>
        <p:nvSpPr>
          <p:cNvPr id="57"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US"/>
              <a:t>Click to edit Master title style</a:t>
            </a:r>
          </a:p>
        </p:txBody>
      </p:sp>
      <p:sp>
        <p:nvSpPr>
          <p:cNvPr id="4" name="Text Placeholder 3"/>
          <p:cNvSpPr>
            <a:spLocks noGrp="1"/>
          </p:cNvSpPr>
          <p:nvPr>
            <p:ph type="body" sz="half" idx="2"/>
          </p:nvPr>
        </p:nvSpPr>
        <p:spPr>
          <a:xfrm>
            <a:off x="6718299" y="2160589"/>
            <a:ext cx="480112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19 December, 2022</a:t>
            </a:fld>
            <a:endParaRPr lang="en-GB"/>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3" y="2160588"/>
            <a:ext cx="5277912" cy="1439862"/>
          </a:xfrm>
          <a:prstGeom prst="roundRect">
            <a:avLst>
              <a:gd name="adj" fmla="val 5286"/>
            </a:avLst>
          </a:prstGeom>
        </p:spPr>
        <p:txBody>
          <a:bodyPr/>
          <a:lstStyle/>
          <a:p>
            <a:pPr lvl="0"/>
            <a:r>
              <a:rPr lang="en-US" noProof="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2" y="3960813"/>
            <a:ext cx="5277911" cy="1440050"/>
          </a:xfrm>
          <a:prstGeom prst="roundRect">
            <a:avLst>
              <a:gd name="adj" fmla="val 5286"/>
            </a:avLst>
          </a:prstGeom>
        </p:spPr>
        <p:txBody>
          <a:bodyPr/>
          <a:lstStyle/>
          <a:p>
            <a:pPr lvl="0"/>
            <a:r>
              <a:rPr lang="en-US" noProof="0"/>
              <a:t>Click icon to add picture</a:t>
            </a:r>
            <a:endParaRPr lang="en-GB" noProof="0"/>
          </a:p>
        </p:txBody>
      </p:sp>
      <p:sp>
        <p:nvSpPr>
          <p:cNvPr id="61" name="Text Placeholder 6"/>
          <p:cNvSpPr>
            <a:spLocks noGrp="1"/>
          </p:cNvSpPr>
          <p:nvPr>
            <p:ph type="body" sz="quarter" idx="13"/>
          </p:nvPr>
        </p:nvSpPr>
        <p:spPr>
          <a:xfrm>
            <a:off x="958849" y="5760001"/>
            <a:ext cx="5278967"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US"/>
              <a:t>Click to edit Master title style</a:t>
            </a:r>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19 December, 2022</a:t>
            </a:fld>
            <a:endParaRPr lang="en-GB"/>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3" y="2160589"/>
            <a:ext cx="5274739" cy="719137"/>
          </a:xfrm>
          <a:prstGeom prst="roundRect">
            <a:avLst>
              <a:gd name="adj" fmla="val 5286"/>
            </a:avLst>
          </a:prstGeom>
        </p:spPr>
        <p:txBody>
          <a:bodyPr/>
          <a:lstStyle/>
          <a:p>
            <a:pPr lvl="0"/>
            <a:r>
              <a:rPr lang="en-US" noProof="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4" y="3240788"/>
            <a:ext cx="2397129" cy="2159212"/>
          </a:xfrm>
          <a:prstGeom prst="roundRect">
            <a:avLst>
              <a:gd name="adj" fmla="val 5286"/>
            </a:avLst>
          </a:prstGeom>
        </p:spPr>
        <p:txBody>
          <a:bodyPr/>
          <a:lstStyle/>
          <a:p>
            <a:pPr lvl="0"/>
            <a:r>
              <a:rPr lang="en-US" noProof="0"/>
              <a:t>Click icon to add picture</a:t>
            </a:r>
            <a:endParaRPr lang="en-GB" noProof="0"/>
          </a:p>
        </p:txBody>
      </p:sp>
      <p:sp>
        <p:nvSpPr>
          <p:cNvPr id="61" name="Text Placeholder 6"/>
          <p:cNvSpPr>
            <a:spLocks noGrp="1"/>
          </p:cNvSpPr>
          <p:nvPr>
            <p:ph type="body" sz="quarter" idx="13"/>
          </p:nvPr>
        </p:nvSpPr>
        <p:spPr>
          <a:xfrm>
            <a:off x="958849" y="5760001"/>
            <a:ext cx="5275793"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3837513" y="3240788"/>
            <a:ext cx="2397128" cy="2159212"/>
          </a:xfrm>
          <a:prstGeom prst="roundRect">
            <a:avLst>
              <a:gd name="adj" fmla="val 5286"/>
            </a:avLst>
          </a:prstGeom>
        </p:spPr>
        <p:txBody>
          <a:bodyPr/>
          <a:lstStyle/>
          <a:p>
            <a:pPr lvl="0"/>
            <a:r>
              <a:rPr lang="en-US" noProof="0"/>
              <a:t>Click icon to add picture</a:t>
            </a:r>
            <a:endParaRPr lang="en-GB" noProof="0"/>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US"/>
              <a:t>Click to edit Master title style</a:t>
            </a:r>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19 December, 2022</a:t>
            </a:fld>
            <a:endParaRPr lang="en-GB"/>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3" y="2160589"/>
            <a:ext cx="5274739" cy="719137"/>
          </a:xfrm>
          <a:prstGeom prst="roundRect">
            <a:avLst>
              <a:gd name="adj" fmla="val 15436"/>
            </a:avLst>
          </a:prstGeom>
        </p:spPr>
        <p:txBody>
          <a:bodyPr/>
          <a:lstStyle/>
          <a:p>
            <a:pPr lvl="0"/>
            <a:r>
              <a:rPr lang="en-US" noProof="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3" y="3240788"/>
            <a:ext cx="5274739" cy="2159212"/>
          </a:xfrm>
          <a:prstGeom prst="roundRect">
            <a:avLst>
              <a:gd name="adj" fmla="val 5286"/>
            </a:avLst>
          </a:prstGeom>
        </p:spPr>
        <p:txBody>
          <a:bodyPr/>
          <a:lstStyle/>
          <a:p>
            <a:pPr lvl="0"/>
            <a:r>
              <a:rPr lang="en-US" noProof="0"/>
              <a:t>Click icon to add picture</a:t>
            </a:r>
            <a:endParaRPr lang="en-GB" noProof="0"/>
          </a:p>
        </p:txBody>
      </p:sp>
      <p:sp>
        <p:nvSpPr>
          <p:cNvPr id="61" name="Text Placeholder 6"/>
          <p:cNvSpPr>
            <a:spLocks noGrp="1"/>
          </p:cNvSpPr>
          <p:nvPr>
            <p:ph type="body" sz="quarter" idx="13"/>
          </p:nvPr>
        </p:nvSpPr>
        <p:spPr>
          <a:xfrm>
            <a:off x="958849" y="5760001"/>
            <a:ext cx="5275793"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p:txBody>
      </p:sp>
      <p:sp>
        <p:nvSpPr>
          <p:cNvPr id="6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US"/>
              <a:t>Click to edit Master title style</a:t>
            </a:r>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19 December, 2022</a:t>
            </a:fld>
            <a:endParaRPr lang="en-GB"/>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3" y="2160589"/>
            <a:ext cx="5277911" cy="719137"/>
          </a:xfrm>
          <a:prstGeom prst="roundRect">
            <a:avLst>
              <a:gd name="adj" fmla="val 10361"/>
            </a:avLst>
          </a:prstGeom>
        </p:spPr>
        <p:txBody>
          <a:bodyPr>
            <a:normAutofit/>
          </a:bodyPr>
          <a:lstStyle>
            <a:lvl1pPr>
              <a:defRPr sz="1200"/>
            </a:lvl1pPr>
          </a:lstStyle>
          <a:p>
            <a:pPr lvl="0"/>
            <a:r>
              <a:rPr lang="en-US" noProof="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4" y="3240788"/>
            <a:ext cx="2397129" cy="1078800"/>
          </a:xfrm>
          <a:prstGeom prst="roundRect">
            <a:avLst>
              <a:gd name="adj" fmla="val 5286"/>
            </a:avLst>
          </a:prstGeom>
        </p:spPr>
        <p:txBody>
          <a:bodyPr>
            <a:normAutofit/>
          </a:bodyPr>
          <a:lstStyle>
            <a:lvl1pPr>
              <a:defRPr sz="1200"/>
            </a:lvl1pPr>
          </a:lstStyle>
          <a:p>
            <a:pPr lvl="0"/>
            <a:r>
              <a:rPr lang="en-US" noProof="0"/>
              <a:t>Click icon to add picture</a:t>
            </a:r>
            <a:endParaRPr lang="en-GB" noProof="0"/>
          </a:p>
        </p:txBody>
      </p:sp>
      <p:sp>
        <p:nvSpPr>
          <p:cNvPr id="61"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3837515" y="3240788"/>
            <a:ext cx="2400299" cy="1078800"/>
          </a:xfrm>
          <a:prstGeom prst="roundRect">
            <a:avLst>
              <a:gd name="adj" fmla="val 5286"/>
            </a:avLst>
          </a:prstGeom>
        </p:spPr>
        <p:txBody>
          <a:bodyPr>
            <a:normAutofit/>
          </a:bodyPr>
          <a:lstStyle>
            <a:lvl1pPr>
              <a:defRPr sz="1200"/>
            </a:lvl1pPr>
          </a:lstStyle>
          <a:p>
            <a:pPr lvl="0"/>
            <a:r>
              <a:rPr lang="en-US" noProof="0"/>
              <a:t>Click icon to add picture</a:t>
            </a:r>
            <a:endParaRPr lang="en-GB" noProof="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959903" y="4680838"/>
            <a:ext cx="5277911" cy="719162"/>
          </a:xfrm>
          <a:prstGeom prst="roundRect">
            <a:avLst>
              <a:gd name="adj" fmla="val 5286"/>
            </a:avLst>
          </a:prstGeom>
        </p:spPr>
        <p:txBody>
          <a:bodyPr>
            <a:normAutofit/>
          </a:bodyPr>
          <a:lstStyle>
            <a:lvl1pPr>
              <a:defRPr sz="1200"/>
            </a:lvl1pPr>
          </a:lstStyle>
          <a:p>
            <a:pPr lvl="0"/>
            <a:r>
              <a:rPr lang="en-US" noProof="0"/>
              <a:t>Click icon to add picture</a:t>
            </a:r>
            <a:endParaRPr lang="en-GB" noProof="0"/>
          </a:p>
        </p:txBody>
      </p:sp>
      <p:sp>
        <p:nvSpPr>
          <p:cNvPr id="63"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58845" y="1"/>
            <a:ext cx="8388355" cy="1079499"/>
          </a:xfrm>
        </p:spPr>
        <p:txBody>
          <a:bodyPr/>
          <a:lstStyle/>
          <a:p>
            <a:r>
              <a:rPr lang="en-US"/>
              <a:t>Click to edit Master title style</a:t>
            </a:r>
          </a:p>
        </p:txBody>
      </p:sp>
      <p:sp>
        <p:nvSpPr>
          <p:cNvPr id="4" name="Text Placeholder 3"/>
          <p:cNvSpPr>
            <a:spLocks noGrp="1"/>
          </p:cNvSpPr>
          <p:nvPr>
            <p:ph type="body" sz="half" idx="2"/>
          </p:nvPr>
        </p:nvSpPr>
        <p:spPr>
          <a:xfrm>
            <a:off x="6718297" y="2160589"/>
            <a:ext cx="4801127"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54" name="Date Placeholder 3"/>
          <p:cNvSpPr>
            <a:spLocks noGrp="1"/>
          </p:cNvSpPr>
          <p:nvPr>
            <p:ph type="dt" sz="half" idx="10"/>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64815ECD-0D2A-4942-A2BB-9C0FFC9E6DD9}" type="datetime3">
              <a:rPr lang="en-GB" smtClean="0"/>
              <a:t>19 December, 2022</a:t>
            </a:fld>
            <a:endParaRPr lang="en-GB"/>
          </a:p>
        </p:txBody>
      </p:sp>
      <p:sp>
        <p:nvSpPr>
          <p:cNvPr id="55"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959903" y="2160589"/>
            <a:ext cx="5277911" cy="719137"/>
          </a:xfrm>
          <a:prstGeom prst="roundRect">
            <a:avLst>
              <a:gd name="adj" fmla="val 5286"/>
            </a:avLst>
          </a:prstGeom>
        </p:spPr>
        <p:txBody>
          <a:bodyPr>
            <a:normAutofit/>
          </a:bodyPr>
          <a:lstStyle>
            <a:lvl1pPr>
              <a:defRPr sz="1200"/>
            </a:lvl1pPr>
          </a:lstStyle>
          <a:p>
            <a:pPr lvl="0"/>
            <a:r>
              <a:rPr lang="en-US" noProof="0"/>
              <a:t>Click icon to add picture</a:t>
            </a:r>
            <a:endParaRPr lang="en-GB" noProof="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959904" y="3240788"/>
            <a:ext cx="2397129" cy="1078800"/>
          </a:xfrm>
          <a:prstGeom prst="roundRect">
            <a:avLst>
              <a:gd name="adj" fmla="val 5286"/>
            </a:avLst>
          </a:prstGeom>
        </p:spPr>
        <p:txBody>
          <a:bodyPr>
            <a:normAutofit/>
          </a:bodyPr>
          <a:lstStyle>
            <a:lvl1pPr>
              <a:defRPr sz="1200"/>
            </a:lvl1pPr>
          </a:lstStyle>
          <a:p>
            <a:pPr lvl="0"/>
            <a:r>
              <a:rPr lang="en-US" noProof="0"/>
              <a:t>Click icon to add picture</a:t>
            </a:r>
            <a:endParaRPr lang="en-GB" noProof="0"/>
          </a:p>
        </p:txBody>
      </p:sp>
      <p:sp>
        <p:nvSpPr>
          <p:cNvPr id="61" name="Text Placeholder 6"/>
          <p:cNvSpPr>
            <a:spLocks noGrp="1"/>
          </p:cNvSpPr>
          <p:nvPr>
            <p:ph type="body" sz="quarter" idx="13"/>
          </p:nvPr>
        </p:nvSpPr>
        <p:spPr>
          <a:xfrm>
            <a:off x="958848" y="5760001"/>
            <a:ext cx="527896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3837515" y="3240788"/>
            <a:ext cx="2400299" cy="720025"/>
          </a:xfrm>
          <a:prstGeom prst="roundRect">
            <a:avLst>
              <a:gd name="adj" fmla="val 5286"/>
            </a:avLst>
          </a:prstGeom>
        </p:spPr>
        <p:txBody>
          <a:bodyPr>
            <a:normAutofit/>
          </a:bodyPr>
          <a:lstStyle>
            <a:lvl1pPr>
              <a:defRPr sz="1200"/>
            </a:lvl1pPr>
          </a:lstStyle>
          <a:p>
            <a:pPr lvl="0"/>
            <a:r>
              <a:rPr lang="en-US" noProof="0"/>
              <a:t>Click icon to add picture</a:t>
            </a:r>
            <a:endParaRPr lang="en-GB" noProof="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959904" y="4679950"/>
            <a:ext cx="2397128" cy="720050"/>
          </a:xfrm>
          <a:prstGeom prst="roundRect">
            <a:avLst>
              <a:gd name="adj" fmla="val 5286"/>
            </a:avLst>
          </a:prstGeom>
        </p:spPr>
        <p:txBody>
          <a:bodyPr>
            <a:normAutofit/>
          </a:bodyPr>
          <a:lstStyle>
            <a:lvl1pPr>
              <a:defRPr sz="1200"/>
            </a:lvl1pPr>
          </a:lstStyle>
          <a:p>
            <a:pPr lvl="0"/>
            <a:r>
              <a:rPr lang="en-US" noProof="0"/>
              <a:t>Click icon to add picture</a:t>
            </a:r>
            <a:endParaRPr lang="en-GB" noProof="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3837513" y="4319588"/>
            <a:ext cx="2397128" cy="1080750"/>
          </a:xfrm>
          <a:prstGeom prst="roundRect">
            <a:avLst>
              <a:gd name="adj" fmla="val 5286"/>
            </a:avLst>
          </a:prstGeom>
        </p:spPr>
        <p:txBody>
          <a:bodyPr>
            <a:normAutofit/>
          </a:bodyPr>
          <a:lstStyle>
            <a:lvl1pPr>
              <a:defRPr sz="1200"/>
            </a:lvl1pPr>
          </a:lstStyle>
          <a:p>
            <a:pPr lvl="0"/>
            <a:r>
              <a:rPr lang="en-US" noProof="0"/>
              <a:t>Click icon to add picture</a:t>
            </a:r>
            <a:endParaRPr lang="en-GB" noProof="0"/>
          </a:p>
        </p:txBody>
      </p:sp>
      <p:sp>
        <p:nvSpPr>
          <p:cNvPr id="64"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80000"/>
            <a:ext cx="12192000" cy="5400001"/>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n>
                <a:noFill/>
              </a:ln>
              <a:latin typeface="Franklin Gothic Book"/>
            </a:endParaRPr>
          </a:p>
        </p:txBody>
      </p:sp>
      <p:sp>
        <p:nvSpPr>
          <p:cNvPr id="2" name="Title 1" descr="Ideally your title should fit on one line." title="Slide title"/>
          <p:cNvSpPr>
            <a:spLocks noGrp="1"/>
          </p:cNvSpPr>
          <p:nvPr>
            <p:ph type="title" hasCustomPrompt="1"/>
          </p:nvPr>
        </p:nvSpPr>
        <p:spPr>
          <a:xfrm>
            <a:off x="944033" y="-1"/>
            <a:ext cx="8464552" cy="1080000"/>
          </a:xfrm>
        </p:spPr>
        <p:txBody>
          <a:bodyPr/>
          <a:lstStyle/>
          <a:p>
            <a:r>
              <a:rPr lang="en-US"/>
              <a:t>Media</a:t>
            </a:r>
            <a:endParaRPr lang="en-GB"/>
          </a:p>
        </p:txBody>
      </p:sp>
      <p:sp>
        <p:nvSpPr>
          <p:cNvPr id="97"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defRPr>
            </a:lvl1pPr>
          </a:lstStyle>
          <a:p>
            <a:fld id="{CF3BA13B-2A56-B54D-AFFB-21233951D47B}" type="datetime3">
              <a:rPr lang="en-GB" smtClean="0"/>
              <a:t>19 December, 2022</a:t>
            </a:fld>
            <a:endParaRPr lang="en-GB"/>
          </a:p>
        </p:txBody>
      </p:sp>
      <p:sp>
        <p:nvSpPr>
          <p:cNvPr id="98"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100"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t>‹#›</a:t>
            </a:fld>
            <a:endParaRPr lang="en-GB"/>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
        <p:nvSpPr>
          <p:cNvPr id="6" name="Rectangle 5"/>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a:latin typeface="Franklin Gothic Book"/>
              </a:rPr>
              <a:t>Layouts</a:t>
            </a:r>
            <a:r>
              <a:rPr lang="en-US" sz="7000" baseline="0">
                <a:latin typeface="Franklin Gothic Book"/>
              </a:rPr>
              <a:t> for </a:t>
            </a:r>
            <a:br>
              <a:rPr lang="en-US" sz="7000" baseline="0">
                <a:latin typeface="Franklin Gothic Book"/>
              </a:rPr>
            </a:br>
            <a:r>
              <a:rPr lang="en-US" sz="7000" baseline="0">
                <a:latin typeface="Franklin Gothic Book"/>
              </a:rPr>
              <a:t>case studies</a:t>
            </a:r>
            <a:endParaRPr lang="en-US" sz="7000">
              <a:latin typeface="Franklin Gothic Book"/>
            </a:endParaRPr>
          </a:p>
        </p:txBody>
      </p:sp>
      <p:grpSp>
        <p:nvGrpSpPr>
          <p:cNvPr id="7" name="Group 6"/>
          <p:cNvGrpSpPr/>
          <p:nvPr userDrawn="1"/>
        </p:nvGrpSpPr>
        <p:grpSpPr>
          <a:xfrm>
            <a:off x="-1204383" y="0"/>
            <a:ext cx="13203809"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798481" y="1411900"/>
            <a:ext cx="6240941" cy="5058751"/>
          </a:xfrm>
          <a:prstGeom prst="round2SameRect">
            <a:avLst>
              <a:gd name="adj1" fmla="val 4426"/>
              <a:gd name="adj2" fmla="val 0"/>
            </a:avLst>
          </a:prstGeom>
        </p:spPr>
        <p:txBody>
          <a:bodyPr/>
          <a:lstStyle/>
          <a:p>
            <a:pPr lvl="0"/>
            <a:r>
              <a:rPr lang="en-US" noProof="0"/>
              <a:t>Click icon to add picture</a:t>
            </a:r>
            <a:endParaRPr lang="en-GB" noProof="0"/>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
        <p:nvSpPr>
          <p:cNvPr id="13" name="Text Placeholder 6"/>
          <p:cNvSpPr>
            <a:spLocks noGrp="1"/>
          </p:cNvSpPr>
          <p:nvPr>
            <p:ph type="body" sz="quarter" idx="13"/>
          </p:nvPr>
        </p:nvSpPr>
        <p:spPr>
          <a:xfrm>
            <a:off x="960968" y="2161446"/>
            <a:ext cx="48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14" name="Text Placeholder 6"/>
          <p:cNvSpPr>
            <a:spLocks noGrp="1"/>
          </p:cNvSpPr>
          <p:nvPr>
            <p:ph type="body" sz="quarter" idx="14"/>
          </p:nvPr>
        </p:nvSpPr>
        <p:spPr>
          <a:xfrm>
            <a:off x="6239423" y="2161446"/>
            <a:ext cx="4800003"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
        <p:nvSpPr>
          <p:cNvPr id="6" name="Round Same Side Corner Rectangle 5"/>
          <p:cNvSpPr/>
          <p:nvPr userDrawn="1"/>
        </p:nvSpPr>
        <p:spPr>
          <a:xfrm>
            <a:off x="478365" y="1411899"/>
            <a:ext cx="3839632"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798481" y="1411899"/>
            <a:ext cx="6240941" cy="1111877"/>
          </a:xfrm>
          <a:prstGeom prst="roundRect">
            <a:avLst/>
          </a:prstGeom>
        </p:spPr>
        <p:txBody>
          <a:bodyPr/>
          <a:lstStyle/>
          <a:p>
            <a:pPr lvl="0"/>
            <a:r>
              <a:rPr lang="en-US" noProof="0"/>
              <a:t>Click icon to add picture</a:t>
            </a:r>
            <a:endParaRPr lang="en-GB" noProof="0"/>
          </a:p>
        </p:txBody>
      </p:sp>
      <p:sp>
        <p:nvSpPr>
          <p:cNvPr id="58" name="Text Placeholder 6"/>
          <p:cNvSpPr>
            <a:spLocks noGrp="1"/>
          </p:cNvSpPr>
          <p:nvPr>
            <p:ph type="body" sz="quarter" idx="15"/>
          </p:nvPr>
        </p:nvSpPr>
        <p:spPr>
          <a:xfrm>
            <a:off x="4798481" y="2879726"/>
            <a:ext cx="6240945"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Rectangle 7"/>
          <p:cNvSpPr/>
          <p:nvPr userDrawn="1"/>
        </p:nvSpPr>
        <p:spPr>
          <a:xfrm>
            <a:off x="1" y="1080000"/>
            <a:ext cx="12192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
        <p:nvSpPr>
          <p:cNvPr id="6" name="Round Same Side Corner Rectangle 5"/>
          <p:cNvSpPr/>
          <p:nvPr userDrawn="1"/>
        </p:nvSpPr>
        <p:spPr>
          <a:xfrm>
            <a:off x="478365" y="1439863"/>
            <a:ext cx="3839632" cy="5040138"/>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798481" y="5400000"/>
            <a:ext cx="6289679" cy="1080000"/>
          </a:xfrm>
          <a:prstGeom prst="round2SameRect">
            <a:avLst/>
          </a:prstGeom>
        </p:spPr>
        <p:txBody>
          <a:bodyPr/>
          <a:lstStyle/>
          <a:p>
            <a:pPr lvl="0"/>
            <a:r>
              <a:rPr lang="en-US" noProof="0"/>
              <a:t>Click icon to add picture</a:t>
            </a:r>
            <a:endParaRPr lang="en-GB" noProof="0"/>
          </a:p>
        </p:txBody>
      </p:sp>
      <p:sp>
        <p:nvSpPr>
          <p:cNvPr id="58" name="Text Placeholder 6"/>
          <p:cNvSpPr>
            <a:spLocks noGrp="1"/>
          </p:cNvSpPr>
          <p:nvPr>
            <p:ph type="body" sz="quarter" idx="15"/>
          </p:nvPr>
        </p:nvSpPr>
        <p:spPr>
          <a:xfrm>
            <a:off x="4798481" y="1439863"/>
            <a:ext cx="2878667"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
        <p:nvSpPr>
          <p:cNvPr id="59" name="Text Placeholder 6"/>
          <p:cNvSpPr>
            <a:spLocks noGrp="1"/>
          </p:cNvSpPr>
          <p:nvPr>
            <p:ph type="body" sz="quarter" idx="16"/>
          </p:nvPr>
        </p:nvSpPr>
        <p:spPr>
          <a:xfrm>
            <a:off x="8157632" y="1439863"/>
            <a:ext cx="2930528"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defRPr sz="2000">
                <a:solidFill>
                  <a:schemeClr val="tx1"/>
                </a:solidFill>
                <a:latin typeface="Franklin Gothic Book"/>
                <a:cs typeface="Franklin Gothic Book"/>
              </a:defRPr>
            </a:lvl1pPr>
            <a:lvl2pPr marL="179705"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a:solidFill>
                  <a:schemeClr val="tx1"/>
                </a:solidFill>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a:solidFill>
                  <a:schemeClr val="tx1"/>
                </a:solidFill>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a:buChar char="•"/>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defRPr/>
            </a:pPr>
            <a:r>
              <a:rPr kumimoji="0" lang="en-US" sz="1200" b="0" i="0" u="none" strike="noStrike" kern="1200" cap="none" spc="0" normalizeH="0" baseline="0" noProof="0">
                <a:ln>
                  <a:noFill/>
                </a:ln>
                <a:solidFill>
                  <a:srgbClr val="58595B"/>
                </a:solidFill>
                <a:effectLst/>
                <a:uLnTx/>
                <a:uFillTx/>
                <a:latin typeface="Arial" panose="020B0604020202020204" pitchFamily="34" charset="0"/>
                <a:ea typeface="MS PGothic" charset="0"/>
                <a:cs typeface="Arial" panose="020B0604020202020204" pitchFamily="34" charset="0"/>
              </a:rPr>
              <a:t>Fourth level</a:t>
            </a: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Rectangle 9"/>
          <p:cNvSpPr/>
          <p:nvPr userDrawn="1"/>
        </p:nvSpPr>
        <p:spPr>
          <a:xfrm>
            <a:off x="1" y="1439999"/>
            <a:ext cx="12192001" cy="504000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
        <p:nvSpPr>
          <p:cNvPr id="7" name="Oval 6"/>
          <p:cNvSpPr/>
          <p:nvPr userDrawn="1"/>
        </p:nvSpPr>
        <p:spPr>
          <a:xfrm>
            <a:off x="958848" y="1832738"/>
            <a:ext cx="2206090" cy="2226078"/>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a:latin typeface="Franklin Gothic Book"/>
                <a:cs typeface="Franklin Gothic Book"/>
              </a:rPr>
              <a:t>Project Summary</a:t>
            </a:r>
          </a:p>
        </p:txBody>
      </p:sp>
      <p:sp>
        <p:nvSpPr>
          <p:cNvPr id="8" name="Rounded Rectangle 7"/>
          <p:cNvSpPr/>
          <p:nvPr userDrawn="1"/>
        </p:nvSpPr>
        <p:spPr>
          <a:xfrm>
            <a:off x="1026367" y="4319776"/>
            <a:ext cx="2138571"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9" name="Round Same Side Corner Rectangle 8"/>
          <p:cNvSpPr/>
          <p:nvPr userDrawn="1"/>
        </p:nvSpPr>
        <p:spPr>
          <a:xfrm>
            <a:off x="6718299" y="1832738"/>
            <a:ext cx="4801127" cy="4637912"/>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837514" y="1832738"/>
            <a:ext cx="2400301" cy="4637912"/>
          </a:xfrm>
          <a:prstGeom prst="round2SameRect">
            <a:avLst>
              <a:gd name="adj1" fmla="val 10230"/>
              <a:gd name="adj2" fmla="val 0"/>
            </a:avLst>
          </a:prstGeom>
        </p:spPr>
        <p:txBody>
          <a:bodyPr/>
          <a:lstStyle/>
          <a:p>
            <a:pPr lvl="0"/>
            <a:r>
              <a:rPr lang="en-US" noProof="0"/>
              <a:t>Click icon to add picture</a:t>
            </a:r>
            <a:endParaRPr lang="en-GB" noProof="0"/>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2" name="Rectangle 11"/>
          <p:cNvSpPr/>
          <p:nvPr userDrawn="1"/>
        </p:nvSpPr>
        <p:spPr>
          <a:xfrm>
            <a:off x="1" y="1439999"/>
            <a:ext cx="12192001" cy="504000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13" name="Oval 12"/>
          <p:cNvSpPr/>
          <p:nvPr userDrawn="1"/>
        </p:nvSpPr>
        <p:spPr>
          <a:xfrm>
            <a:off x="958848" y="1832738"/>
            <a:ext cx="2206090" cy="2226078"/>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a:latin typeface="Franklin Gothic Book"/>
                <a:cs typeface="Franklin Gothic Book"/>
              </a:rPr>
              <a:t>Project Summary</a:t>
            </a:r>
          </a:p>
        </p:txBody>
      </p:sp>
      <p:sp>
        <p:nvSpPr>
          <p:cNvPr id="14" name="Rounded Rectangle 13"/>
          <p:cNvSpPr/>
          <p:nvPr userDrawn="1"/>
        </p:nvSpPr>
        <p:spPr>
          <a:xfrm>
            <a:off x="3599391" y="1832738"/>
            <a:ext cx="2638424" cy="2226078"/>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15" name="Round Same Side Corner Rectangle 14"/>
          <p:cNvSpPr/>
          <p:nvPr userDrawn="1"/>
        </p:nvSpPr>
        <p:spPr>
          <a:xfrm>
            <a:off x="6718299" y="1832738"/>
            <a:ext cx="4801127" cy="4637912"/>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sz="1200"/>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960967" y="4418816"/>
            <a:ext cx="5276848" cy="2051833"/>
          </a:xfrm>
          <a:prstGeom prst="round2SameRect">
            <a:avLst>
              <a:gd name="adj1" fmla="val 10230"/>
              <a:gd name="adj2" fmla="val 0"/>
            </a:avLst>
          </a:prstGeom>
        </p:spPr>
        <p:txBody>
          <a:bodyPr/>
          <a:lstStyle/>
          <a:p>
            <a:pPr lvl="0"/>
            <a:r>
              <a:rPr lang="en-US" noProof="0"/>
              <a:t>Click icon to add picture</a:t>
            </a:r>
            <a:endParaRPr lang="en-GB" noProof="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US"/>
              <a:t>Click to edit Master title style</a:t>
            </a:r>
          </a:p>
        </p:txBody>
      </p:sp>
      <p:sp>
        <p:nvSpPr>
          <p:cNvPr id="3" name="Date Placeholder 2"/>
          <p:cNvSpPr>
            <a:spLocks noGrp="1"/>
          </p:cNvSpPr>
          <p:nvPr>
            <p:ph type="dt" sz="half" idx="10"/>
          </p:nvPr>
        </p:nvSpPr>
        <p:spPr/>
        <p:txBody>
          <a:bodyPr/>
          <a:lstStyle/>
          <a:p>
            <a:fld id="{8B6E079F-0502-CC4C-9C8B-39554E94F19E}" type="datetime3">
              <a:rPr lang="en-GB" smtClean="0"/>
              <a:t>19 December, 2022</a:t>
            </a:fld>
            <a:endParaRPr lang="en-GB"/>
          </a:p>
        </p:txBody>
      </p:sp>
      <p:sp>
        <p:nvSpPr>
          <p:cNvPr id="4" name="Footer Placeholder 3"/>
          <p:cNvSpPr>
            <a:spLocks noGrp="1"/>
          </p:cNvSpPr>
          <p:nvPr>
            <p:ph type="ftr" sz="quarter" idx="11"/>
          </p:nvPr>
        </p:nvSpPr>
        <p:spPr>
          <a:xfrm>
            <a:off x="0" y="6480000"/>
            <a:ext cx="12192000" cy="378000"/>
          </a:xfrm>
        </p:spPr>
        <p:txBody>
          <a:bodyPr/>
          <a:lstStyle>
            <a:lvl1pPr algn="ctr">
              <a:defRPr lang="en-GB"/>
            </a:lvl1pPr>
          </a:lstStyle>
          <a:p>
            <a:endParaRPr lang="en-GB"/>
          </a:p>
        </p:txBody>
      </p:sp>
      <p:sp>
        <p:nvSpPr>
          <p:cNvPr id="5" name="Slide Number Placeholder 4"/>
          <p:cNvSpPr>
            <a:spLocks noGrp="1"/>
          </p:cNvSpPr>
          <p:nvPr>
            <p:ph type="sldNum" sz="quarter" idx="12"/>
          </p:nvPr>
        </p:nvSpPr>
        <p:spPr/>
        <p:txBody>
          <a:bodyPr/>
          <a:lstStyle/>
          <a:p>
            <a:fld id="{71F9F866-B438-9445-8D9F-1F8FF6608833}" type="slidenum">
              <a:rPr lang="en-GB" smtClean="0"/>
              <a:t>‹#›</a:t>
            </a:fld>
            <a:endParaRPr lang="en-GB"/>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p:txBody>
          <a:bodyPr/>
          <a:lstStyle>
            <a:lvl1pPr>
              <a:defRPr/>
            </a:lvl1pPr>
          </a:lstStyle>
          <a:p>
            <a:pPr>
              <a:defRPr/>
            </a:pPr>
            <a:fld id="{FDB21870-A959-4328-8F10-FD75B3E52C39}" type="slidenum">
              <a:rPr lang="en-GB"/>
              <a:t>‹#›</a:t>
            </a:fld>
            <a:endParaRPr lang="en-GB"/>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hasCustomPrompt="1"/>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p:cNvSpPr>
            <a:spLocks noGrp="1"/>
          </p:cNvSpPr>
          <p:nvPr>
            <p:ph type="dt" sz="half" idx="10"/>
          </p:nvPr>
        </p:nvSpPr>
        <p:spPr/>
        <p:txBody>
          <a:bodyPr/>
          <a:lstStyle/>
          <a:p>
            <a:fld id="{034C4805-3E75-4D04-9450-8F97D9F62586}" type="datetimeFigureOut">
              <a:rPr lang="el-GR" smtClean="0"/>
              <a:t>19/12/2022</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1A834D80-87D0-4494-AE9A-96056D882F40}" type="slidenum">
              <a:rPr lang="el-GR" smtClean="0"/>
              <a:t>‹#›</a:t>
            </a:fld>
            <a:endParaRPr lang="el-G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0FF96E-733A-4240-8AC5-417283AC8731}" type="datetime1">
              <a:rPr lang="en-US" smtClean="0"/>
              <a:t>12/19/2022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DD3CF4-550E-47F8-85F3-3FB5C4D6DBAE}" type="slidenum">
              <a:rPr lang="en-US" smtClean="0"/>
              <a:t>‹#›</a:t>
            </a:fld>
            <a:endParaRPr lang="en-US"/>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Section Divi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6800" y="2073859"/>
            <a:ext cx="2789555" cy="2616101"/>
          </a:xfrm>
          <a:noFill/>
          <a:ln>
            <a:noFill/>
          </a:ln>
        </p:spPr>
        <p:txBody>
          <a:bodyPr/>
          <a:lstStyle>
            <a:lvl1pPr algn="r">
              <a:defRPr sz="17000"/>
            </a:lvl1pPr>
          </a:lstStyle>
          <a:p>
            <a:r>
              <a:rPr lang="en-US"/>
              <a:t>1</a:t>
            </a:r>
          </a:p>
        </p:txBody>
      </p:sp>
      <p:cxnSp>
        <p:nvCxnSpPr>
          <p:cNvPr id="8" name="Straight Connector 7"/>
          <p:cNvCxnSpPr/>
          <p:nvPr userDrawn="1"/>
        </p:nvCxnSpPr>
        <p:spPr>
          <a:xfrm>
            <a:off x="4450080" y="2067609"/>
            <a:ext cx="0" cy="2662232"/>
          </a:xfrm>
          <a:prstGeom prst="line">
            <a:avLst/>
          </a:prstGeom>
          <a:ln w="539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 name="Text Placeholder 9"/>
          <p:cNvSpPr>
            <a:spLocks noGrp="1"/>
          </p:cNvSpPr>
          <p:nvPr>
            <p:ph type="body" sz="quarter" idx="10"/>
          </p:nvPr>
        </p:nvSpPr>
        <p:spPr>
          <a:xfrm>
            <a:off x="5155151" y="2187147"/>
            <a:ext cx="6273033" cy="2446638"/>
          </a:xfrm>
        </p:spPr>
        <p:txBody>
          <a:bodyPr numCol="1" anchor="ctr" anchorCtr="0">
            <a:noAutofit/>
          </a:bodyPr>
          <a:lstStyle>
            <a:lvl1pPr>
              <a:lnSpc>
                <a:spcPct val="100000"/>
              </a:lnSpc>
              <a:spcBef>
                <a:spcPts val="0"/>
              </a:spcBef>
              <a:defRPr sz="4000" baseline="0">
                <a:solidFill>
                  <a:schemeClr val="tx1"/>
                </a:solidFill>
              </a:defRPr>
            </a:lvl1pPr>
          </a:lstStyle>
          <a:p>
            <a:pPr lvl="0"/>
            <a:endParaRPr lang="en-US"/>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amp; Content (ONE COL)">
    <p:spTree>
      <p:nvGrpSpPr>
        <p:cNvPr id="1" name=""/>
        <p:cNvGrpSpPr/>
        <p:nvPr/>
      </p:nvGrpSpPr>
      <p:grpSpPr>
        <a:xfrm>
          <a:off x="0" y="0"/>
          <a:ext cx="0" cy="0"/>
          <a:chOff x="0" y="0"/>
          <a:chExt cx="0" cy="0"/>
        </a:xfrm>
      </p:grpSpPr>
      <p:sp>
        <p:nvSpPr>
          <p:cNvPr id="3" name="Content Placeholder 2"/>
          <p:cNvSpPr>
            <a:spLocks noGrp="1"/>
          </p:cNvSpPr>
          <p:nvPr>
            <p:ph idx="1"/>
          </p:nvPr>
        </p:nvSpPr>
        <p:spPr>
          <a:xfrm>
            <a:off x="479424" y="1828801"/>
            <a:ext cx="11268075" cy="4114800"/>
          </a:xfrm>
        </p:spPr>
        <p:txBody>
          <a:bodyPr numCol="1">
            <a:noAutofit/>
          </a:bodyPr>
          <a:lstStyle>
            <a:lvl1pPr marL="0" marR="0" indent="0" algn="l" defTabSz="914400" rtl="0" eaLnBrk="1" fontAlgn="auto" latinLnBrk="0" hangingPunct="1">
              <a:lnSpc>
                <a:spcPct val="100000"/>
              </a:lnSpc>
              <a:spcBef>
                <a:spcPts val="1800"/>
              </a:spcBef>
              <a:spcAft>
                <a:spcPts val="0"/>
              </a:spcAft>
              <a:buClr>
                <a:srgbClr val="0028A0"/>
              </a:buClr>
              <a:buSzTx/>
              <a:buFont typeface="Arial" panose="020B0604020202020204" pitchFamily="34" charset="0"/>
              <a:buNone/>
              <a:defRPr/>
            </a:lvl1pPr>
            <a:lvl2pPr marL="288925" marR="0" indent="-288925"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defRPr/>
            </a:lvl2pPr>
            <a:lvl3pPr marL="517525" marR="0" indent="-284480"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defRPr/>
            </a:lvl3pPr>
            <a:lvl4pPr marL="746125" marR="0" indent="-290830"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defRPr/>
            </a:lvl4pPr>
            <a:lvl5pPr marL="974725" marR="0" indent="-288925"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defRPr/>
            </a:lvl5pPr>
          </a:lstStyle>
          <a:p>
            <a:pPr marL="0" marR="0" lvl="0" indent="0" algn="l" defTabSz="914400" rtl="0" eaLnBrk="1" fontAlgn="auto" latinLnBrk="0" hangingPunct="1">
              <a:lnSpc>
                <a:spcPct val="100000"/>
              </a:lnSpc>
              <a:spcBef>
                <a:spcPts val="1200"/>
              </a:spcBef>
              <a:spcAft>
                <a:spcPts val="0"/>
              </a:spcAft>
              <a:buClr>
                <a:srgbClr val="0028A0"/>
              </a:buClr>
              <a:buSzTx/>
              <a:buFont typeface="Arial" panose="020B0604020202020204" pitchFamily="34" charset="0"/>
              <a:buNone/>
              <a:defRPr/>
            </a:pPr>
            <a:r>
              <a:rPr kumimoji="0" lang="en-US" sz="2800" b="0" i="0" u="none" strike="noStrike" kern="1200" cap="none" spc="0" normalizeH="0" baseline="0" noProof="0">
                <a:ln>
                  <a:noFill/>
                </a:ln>
                <a:solidFill>
                  <a:srgbClr val="000000"/>
                </a:solidFill>
                <a:effectLst/>
                <a:uLnTx/>
                <a:uFillTx/>
                <a:latin typeface="+mn-lt"/>
                <a:ea typeface="+mn-ea"/>
                <a:cs typeface="+mn-cs"/>
              </a:rPr>
              <a:t>Click to edit Master text styles</a:t>
            </a:r>
          </a:p>
          <a:p>
            <a:pPr marL="288925" marR="0" lvl="1" indent="-288925"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defRPr/>
            </a:pPr>
            <a:r>
              <a:rPr kumimoji="0" lang="en-US" sz="2400" b="0" i="0" u="none" strike="noStrike" kern="1200" cap="none" spc="0" normalizeH="0" baseline="0" noProof="0">
                <a:ln>
                  <a:noFill/>
                </a:ln>
                <a:solidFill>
                  <a:srgbClr val="000000"/>
                </a:solidFill>
                <a:effectLst/>
                <a:uLnTx/>
                <a:uFillTx/>
                <a:latin typeface="+mn-lt"/>
                <a:ea typeface="+mn-ea"/>
                <a:cs typeface="+mn-cs"/>
              </a:rPr>
              <a:t>Second level</a:t>
            </a:r>
          </a:p>
          <a:p>
            <a:pPr marL="517525" marR="0" lvl="2" indent="-284480"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defRPr/>
            </a:pPr>
            <a:r>
              <a:rPr kumimoji="0" lang="en-US" sz="2400" b="0" i="0" u="none" strike="noStrike" kern="1200" cap="none" spc="0" normalizeH="0" baseline="0" noProof="0">
                <a:ln>
                  <a:noFill/>
                </a:ln>
                <a:solidFill>
                  <a:srgbClr val="000000"/>
                </a:solidFill>
                <a:effectLst/>
                <a:uLnTx/>
                <a:uFillTx/>
                <a:latin typeface="+mn-lt"/>
                <a:ea typeface="+mn-ea"/>
                <a:cs typeface="+mn-cs"/>
              </a:rPr>
              <a:t>Third level</a:t>
            </a:r>
          </a:p>
          <a:p>
            <a:pPr marL="746125" marR="0" lvl="3" indent="-290830"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defRPr/>
            </a:pPr>
            <a:r>
              <a:rPr kumimoji="0" lang="en-US" sz="2000" b="0" i="0" u="none" strike="noStrike" kern="1200" cap="none" spc="0" normalizeH="0" baseline="0" noProof="0">
                <a:ln>
                  <a:noFill/>
                </a:ln>
                <a:solidFill>
                  <a:srgbClr val="000000"/>
                </a:solidFill>
                <a:effectLst/>
                <a:uLnTx/>
                <a:uFillTx/>
                <a:latin typeface="+mn-lt"/>
                <a:ea typeface="+mn-ea"/>
                <a:cs typeface="+mn-cs"/>
              </a:rPr>
              <a:t>Fourth level</a:t>
            </a:r>
          </a:p>
          <a:p>
            <a:pPr marL="974725" marR="0" lvl="4" indent="-288925"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defRPr/>
            </a:pPr>
            <a:r>
              <a:rPr kumimoji="0" lang="en-US" sz="2000" b="0" i="0" u="none" strike="noStrike" kern="1200" cap="none" spc="0" normalizeH="0" baseline="0" noProof="0">
                <a:ln>
                  <a:noFill/>
                </a:ln>
                <a:solidFill>
                  <a:srgbClr val="000000"/>
                </a:solidFill>
                <a:effectLst/>
                <a:uLnTx/>
                <a:uFillTx/>
                <a:latin typeface="+mn-lt"/>
                <a:ea typeface="+mn-ea"/>
                <a:cs typeface="+mn-cs"/>
              </a:rPr>
              <a:t>Fifth level</a:t>
            </a:r>
          </a:p>
        </p:txBody>
      </p:sp>
      <p:sp>
        <p:nvSpPr>
          <p:cNvPr id="4" name="Text Placeholder 3"/>
          <p:cNvSpPr>
            <a:spLocks noGrp="1"/>
          </p:cNvSpPr>
          <p:nvPr>
            <p:ph type="body" sz="quarter" idx="10"/>
          </p:nvPr>
        </p:nvSpPr>
        <p:spPr>
          <a:xfrm>
            <a:off x="479425" y="1080373"/>
            <a:ext cx="11268074" cy="430887"/>
          </a:xfrm>
        </p:spPr>
        <p:txBody>
          <a:bodyPr wrap="square" numCol="1">
            <a:spAutoFit/>
          </a:bodyPr>
          <a:lstStyle>
            <a:lvl1pPr>
              <a:lnSpc>
                <a:spcPct val="100000"/>
              </a:lnSpc>
              <a:spcBef>
                <a:spcPts val="0"/>
              </a:spcBef>
              <a:defRPr sz="2800">
                <a:solidFill>
                  <a:schemeClr val="bg2">
                    <a:lumMod val="65000"/>
                    <a:lumOff val="35000"/>
                  </a:schemeClr>
                </a:solidFill>
              </a:defRPr>
            </a:lvl1pPr>
            <a:lvl2pPr>
              <a:defRPr sz="2400"/>
            </a:lvl2pPr>
            <a:lvl3pPr>
              <a:defRPr sz="2400"/>
            </a:lvl3pPr>
            <a:lvl4pPr>
              <a:defRPr sz="2400"/>
            </a:lvl4pPr>
            <a:lvl5pPr>
              <a:defRPr sz="2400"/>
            </a:lvl5pPr>
          </a:lstStyle>
          <a:p>
            <a:pPr lvl="0"/>
            <a:r>
              <a:rPr lang="en-US"/>
              <a:t>Click to edit Master text styles</a:t>
            </a:r>
          </a:p>
        </p:txBody>
      </p:sp>
      <p:sp>
        <p:nvSpPr>
          <p:cNvPr id="2" name="Title 1"/>
          <p:cNvSpPr>
            <a:spLocks noGrp="1"/>
          </p:cNvSpPr>
          <p:nvPr>
            <p:ph type="title"/>
          </p:nvPr>
        </p:nvSpPr>
        <p:spPr>
          <a:xfrm>
            <a:off x="479424" y="457200"/>
            <a:ext cx="11268075" cy="615553"/>
          </a:xfrm>
        </p:spPr>
        <p:txBody>
          <a:bodyPr/>
          <a:lstStyle/>
          <a:p>
            <a:r>
              <a:rPr lang="en-US"/>
              <a:t>Click to edit Master title style</a:t>
            </a: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itle Placeholder 1"/>
          <p:cNvSpPr>
            <a:spLocks noGrp="1"/>
          </p:cNvSpPr>
          <p:nvPr>
            <p:ph type="title" hasCustomPrompt="1"/>
          </p:nvPr>
        </p:nvSpPr>
        <p:spPr>
          <a:xfrm>
            <a:off x="0" y="2632265"/>
            <a:ext cx="12192000" cy="701731"/>
          </a:xfrm>
          <a:prstGeom prst="rect">
            <a:avLst/>
          </a:prstGeom>
          <a:noFill/>
        </p:spPr>
        <p:txBody>
          <a:bodyPr vert="horz" wrap="square" lIns="91440" tIns="45720" rIns="91440" bIns="45720" rtlCol="0" anchor="ctr">
            <a:spAutoFit/>
          </a:bodyPr>
          <a:lstStyle>
            <a:lvl1pPr algn="ctr">
              <a:defRPr/>
            </a:lvl1pPr>
          </a:lstStyle>
          <a:p>
            <a:r>
              <a:rPr lang="en-US"/>
              <a:t>Enter Your Title Here</a:t>
            </a:r>
            <a:endParaRPr/>
          </a:p>
        </p:txBody>
      </p:sp>
      <p:sp>
        <p:nvSpPr>
          <p:cNvPr id="9" name="Text Placeholder 2"/>
          <p:cNvSpPr>
            <a:spLocks noGrp="1"/>
          </p:cNvSpPr>
          <p:nvPr>
            <p:ph idx="1" hasCustomPrompt="1"/>
          </p:nvPr>
        </p:nvSpPr>
        <p:spPr>
          <a:xfrm>
            <a:off x="0" y="3591097"/>
            <a:ext cx="12191999" cy="590931"/>
          </a:xfrm>
          <a:prstGeom prst="rect">
            <a:avLst/>
          </a:prstGeom>
        </p:spPr>
        <p:txBody>
          <a:bodyPr vert="horz" lIns="91440" tIns="45720" rIns="91440" bIns="45720" rtlCol="0">
            <a:normAutofit/>
          </a:bodyPr>
          <a:lstStyle>
            <a:lvl1pPr algn="ctr">
              <a:defRPr/>
            </a:lvl1pPr>
          </a:lstStyle>
          <a:p>
            <a:pPr lvl="0"/>
            <a:r>
              <a:rPr lang="en-US"/>
              <a:t>Text Title</a:t>
            </a: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8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3"/>
          <p:cNvSpPr>
            <a:spLocks noGrp="1"/>
          </p:cNvSpPr>
          <p:nvPr>
            <p:ph type="body" sz="quarter" idx="10"/>
          </p:nvPr>
        </p:nvSpPr>
        <p:spPr>
          <a:xfrm>
            <a:off x="483235" y="1077238"/>
            <a:ext cx="11264265" cy="430887"/>
          </a:xfrm>
        </p:spPr>
        <p:txBody>
          <a:bodyPr wrap="square" numCol="1">
            <a:spAutoFit/>
          </a:bodyPr>
          <a:lstStyle>
            <a:lvl1pPr>
              <a:lnSpc>
                <a:spcPct val="100000"/>
              </a:lnSpc>
              <a:spcBef>
                <a:spcPts val="0"/>
              </a:spcBef>
              <a:defRPr sz="2800">
                <a:solidFill>
                  <a:schemeClr val="bg2">
                    <a:lumMod val="65000"/>
                    <a:lumOff val="35000"/>
                  </a:schemeClr>
                </a:solidFill>
              </a:defRPr>
            </a:lvl1pPr>
            <a:lvl2pPr>
              <a:defRPr sz="2400"/>
            </a:lvl2pPr>
            <a:lvl3pPr>
              <a:defRPr sz="2400"/>
            </a:lvl3pPr>
            <a:lvl4pPr>
              <a:defRPr sz="2400"/>
            </a:lvl4pPr>
            <a:lvl5pPr>
              <a:defRPr sz="2400"/>
            </a:lvl5pPr>
          </a:lstStyle>
          <a:p>
            <a:pPr lvl="0"/>
            <a:r>
              <a:rPr lang="en-US"/>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image" Target="../media/image1.w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5.xml"/><Relationship Id="rId7" Type="http://schemas.openxmlformats.org/officeDocument/2006/relationships/image" Target="../media/image5.png"/><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image" Target="../media/image4.jpeg"/><Relationship Id="rId5" Type="http://schemas.openxmlformats.org/officeDocument/2006/relationships/tags" Target="../tags/tag1.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image" Target="../media/image1.wmf"/><Relationship Id="rId5" Type="http://schemas.openxmlformats.org/officeDocument/2006/relationships/slideLayout" Target="../slideLayouts/slideLayout60.xml"/><Relationship Id="rId10" Type="http://schemas.openxmlformats.org/officeDocument/2006/relationships/tags" Target="../tags/tag5.xml"/><Relationship Id="rId4" Type="http://schemas.openxmlformats.org/officeDocument/2006/relationships/slideLayout" Target="../slideLayouts/slideLayout59.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76.xml"/><Relationship Id="rId18" Type="http://schemas.openxmlformats.org/officeDocument/2006/relationships/slideLayout" Target="../slideLayouts/slideLayout81.xml"/><Relationship Id="rId26" Type="http://schemas.openxmlformats.org/officeDocument/2006/relationships/slideLayout" Target="../slideLayouts/slideLayout89.xml"/><Relationship Id="rId39" Type="http://schemas.openxmlformats.org/officeDocument/2006/relationships/slideLayout" Target="../slideLayouts/slideLayout102.xml"/><Relationship Id="rId21" Type="http://schemas.openxmlformats.org/officeDocument/2006/relationships/slideLayout" Target="../slideLayouts/slideLayout84.xml"/><Relationship Id="rId34" Type="http://schemas.openxmlformats.org/officeDocument/2006/relationships/slideLayout" Target="../slideLayouts/slideLayout97.xml"/><Relationship Id="rId42" Type="http://schemas.openxmlformats.org/officeDocument/2006/relationships/slideLayout" Target="../slideLayouts/slideLayout105.xml"/><Relationship Id="rId47" Type="http://schemas.openxmlformats.org/officeDocument/2006/relationships/slideLayout" Target="../slideLayouts/slideLayout110.xml"/><Relationship Id="rId50" Type="http://schemas.openxmlformats.org/officeDocument/2006/relationships/slideLayout" Target="../slideLayouts/slideLayout113.xml"/><Relationship Id="rId55" Type="http://schemas.openxmlformats.org/officeDocument/2006/relationships/slideLayout" Target="../slideLayouts/slideLayout118.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9" Type="http://schemas.openxmlformats.org/officeDocument/2006/relationships/slideLayout" Target="../slideLayouts/slideLayout92.xml"/><Relationship Id="rId11" Type="http://schemas.openxmlformats.org/officeDocument/2006/relationships/slideLayout" Target="../slideLayouts/slideLayout74.xml"/><Relationship Id="rId24" Type="http://schemas.openxmlformats.org/officeDocument/2006/relationships/slideLayout" Target="../slideLayouts/slideLayout87.xml"/><Relationship Id="rId32" Type="http://schemas.openxmlformats.org/officeDocument/2006/relationships/slideLayout" Target="../slideLayouts/slideLayout95.xml"/><Relationship Id="rId37" Type="http://schemas.openxmlformats.org/officeDocument/2006/relationships/slideLayout" Target="../slideLayouts/slideLayout100.xml"/><Relationship Id="rId40" Type="http://schemas.openxmlformats.org/officeDocument/2006/relationships/slideLayout" Target="../slideLayouts/slideLayout103.xml"/><Relationship Id="rId45" Type="http://schemas.openxmlformats.org/officeDocument/2006/relationships/slideLayout" Target="../slideLayouts/slideLayout108.xml"/><Relationship Id="rId53" Type="http://schemas.openxmlformats.org/officeDocument/2006/relationships/slideLayout" Target="../slideLayouts/slideLayout116.xml"/><Relationship Id="rId58" Type="http://schemas.openxmlformats.org/officeDocument/2006/relationships/slideLayout" Target="../slideLayouts/slideLayout121.xml"/><Relationship Id="rId5" Type="http://schemas.openxmlformats.org/officeDocument/2006/relationships/slideLayout" Target="../slideLayouts/slideLayout68.xml"/><Relationship Id="rId61" Type="http://schemas.openxmlformats.org/officeDocument/2006/relationships/image" Target="../media/image1.wmf"/><Relationship Id="rId19" Type="http://schemas.openxmlformats.org/officeDocument/2006/relationships/slideLayout" Target="../slideLayouts/slideLayout82.xml"/><Relationship Id="rId14" Type="http://schemas.openxmlformats.org/officeDocument/2006/relationships/slideLayout" Target="../slideLayouts/slideLayout77.xml"/><Relationship Id="rId22" Type="http://schemas.openxmlformats.org/officeDocument/2006/relationships/slideLayout" Target="../slideLayouts/slideLayout85.xml"/><Relationship Id="rId27" Type="http://schemas.openxmlformats.org/officeDocument/2006/relationships/slideLayout" Target="../slideLayouts/slideLayout90.xml"/><Relationship Id="rId30" Type="http://schemas.openxmlformats.org/officeDocument/2006/relationships/slideLayout" Target="../slideLayouts/slideLayout93.xml"/><Relationship Id="rId35" Type="http://schemas.openxmlformats.org/officeDocument/2006/relationships/slideLayout" Target="../slideLayouts/slideLayout98.xml"/><Relationship Id="rId43" Type="http://schemas.openxmlformats.org/officeDocument/2006/relationships/slideLayout" Target="../slideLayouts/slideLayout106.xml"/><Relationship Id="rId48" Type="http://schemas.openxmlformats.org/officeDocument/2006/relationships/slideLayout" Target="../slideLayouts/slideLayout111.xml"/><Relationship Id="rId56" Type="http://schemas.openxmlformats.org/officeDocument/2006/relationships/slideLayout" Target="../slideLayouts/slideLayout119.xml"/><Relationship Id="rId8" Type="http://schemas.openxmlformats.org/officeDocument/2006/relationships/slideLayout" Target="../slideLayouts/slideLayout71.xml"/><Relationship Id="rId51" Type="http://schemas.openxmlformats.org/officeDocument/2006/relationships/slideLayout" Target="../slideLayouts/slideLayout114.xml"/><Relationship Id="rId3" Type="http://schemas.openxmlformats.org/officeDocument/2006/relationships/slideLayout" Target="../slideLayouts/slideLayout66.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5" Type="http://schemas.openxmlformats.org/officeDocument/2006/relationships/slideLayout" Target="../slideLayouts/slideLayout88.xml"/><Relationship Id="rId33" Type="http://schemas.openxmlformats.org/officeDocument/2006/relationships/slideLayout" Target="../slideLayouts/slideLayout96.xml"/><Relationship Id="rId38" Type="http://schemas.openxmlformats.org/officeDocument/2006/relationships/slideLayout" Target="../slideLayouts/slideLayout101.xml"/><Relationship Id="rId46" Type="http://schemas.openxmlformats.org/officeDocument/2006/relationships/slideLayout" Target="../slideLayouts/slideLayout109.xml"/><Relationship Id="rId59" Type="http://schemas.openxmlformats.org/officeDocument/2006/relationships/slideLayout" Target="../slideLayouts/slideLayout122.xml"/><Relationship Id="rId20" Type="http://schemas.openxmlformats.org/officeDocument/2006/relationships/slideLayout" Target="../slideLayouts/slideLayout83.xml"/><Relationship Id="rId41" Type="http://schemas.openxmlformats.org/officeDocument/2006/relationships/slideLayout" Target="../slideLayouts/slideLayout104.xml"/><Relationship Id="rId54" Type="http://schemas.openxmlformats.org/officeDocument/2006/relationships/slideLayout" Target="../slideLayouts/slideLayout117.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5" Type="http://schemas.openxmlformats.org/officeDocument/2006/relationships/slideLayout" Target="../slideLayouts/slideLayout78.xml"/><Relationship Id="rId23" Type="http://schemas.openxmlformats.org/officeDocument/2006/relationships/slideLayout" Target="../slideLayouts/slideLayout86.xml"/><Relationship Id="rId28" Type="http://schemas.openxmlformats.org/officeDocument/2006/relationships/slideLayout" Target="../slideLayouts/slideLayout91.xml"/><Relationship Id="rId36" Type="http://schemas.openxmlformats.org/officeDocument/2006/relationships/slideLayout" Target="../slideLayouts/slideLayout99.xml"/><Relationship Id="rId49" Type="http://schemas.openxmlformats.org/officeDocument/2006/relationships/slideLayout" Target="../slideLayouts/slideLayout112.xml"/><Relationship Id="rId57" Type="http://schemas.openxmlformats.org/officeDocument/2006/relationships/slideLayout" Target="../slideLayouts/slideLayout120.xml"/><Relationship Id="rId10" Type="http://schemas.openxmlformats.org/officeDocument/2006/relationships/slideLayout" Target="../slideLayouts/slideLayout73.xml"/><Relationship Id="rId31" Type="http://schemas.openxmlformats.org/officeDocument/2006/relationships/slideLayout" Target="../slideLayouts/slideLayout94.xml"/><Relationship Id="rId44" Type="http://schemas.openxmlformats.org/officeDocument/2006/relationships/slideLayout" Target="../slideLayouts/slideLayout107.xml"/><Relationship Id="rId52" Type="http://schemas.openxmlformats.org/officeDocument/2006/relationships/slideLayout" Target="../slideLayouts/slideLayout115.xml"/><Relationship Id="rId60" Type="http://schemas.openxmlformats.org/officeDocument/2006/relationships/theme" Target="../theme/theme4.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960967" y="-1"/>
            <a:ext cx="7871884" cy="1080000"/>
          </a:xfrm>
          <a:prstGeom prst="rect">
            <a:avLst/>
          </a:prstGeom>
        </p:spPr>
        <p:txBody>
          <a:bodyPr vert="horz" lIns="0" tIns="0" rIns="0" bIns="0" rtlCol="0" anchor="ctr">
            <a:normAutofit/>
          </a:bodyPr>
          <a:lstStyle/>
          <a:p>
            <a:r>
              <a:rPr lang="en-US"/>
              <a:t>Click to edit Master title style</a:t>
            </a:r>
            <a:endParaRPr lang="en-GB"/>
          </a:p>
        </p:txBody>
      </p:sp>
      <p:cxnSp>
        <p:nvCxnSpPr>
          <p:cNvPr id="70" name="Straight Connector 69"/>
          <p:cNvCxnSpPr/>
          <p:nvPr/>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4110" y="6480000"/>
            <a:ext cx="12196111"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960969" y="1439863"/>
            <a:ext cx="10272183" cy="4500562"/>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fld id="{8B6E079F-0502-CC4C-9C8B-39554E94F19E}" type="datetime3">
              <a:rPr lang="en-GB" smtClean="0"/>
              <a:t>19 December, 2022</a:t>
            </a:fld>
            <a:endParaRPr lang="en-GB"/>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fld id="{71F9F866-B438-9445-8D9F-1F8FF6608833}" type="slidenum">
              <a:rPr lang="en-GB" smtClean="0"/>
              <a:t>‹#›</a:t>
            </a:fld>
            <a:endParaRPr lang="en-GB"/>
          </a:p>
        </p:txBody>
      </p:sp>
      <p:pic>
        <p:nvPicPr>
          <p:cNvPr id="10" name="Picture 9"/>
          <p:cNvPicPr/>
          <p:nvPr/>
        </p:nvPicPr>
        <p:blipFill>
          <a:blip r:embed="rId54" cstate="screen"/>
          <a:stretch>
            <a:fillRect/>
          </a:stretch>
        </p:blipFill>
        <p:spPr>
          <a:xfrm>
            <a:off x="9671050" y="126833"/>
            <a:ext cx="1562102" cy="821767"/>
          </a:xfrm>
          <a:prstGeom prst="rect">
            <a:avLst/>
          </a:prstGeom>
        </p:spPr>
      </p:pic>
      <p:grpSp>
        <p:nvGrpSpPr>
          <p:cNvPr id="11" name="Group 10"/>
          <p:cNvGrpSpPr/>
          <p:nvPr/>
        </p:nvGrpSpPr>
        <p:grpSpPr>
          <a:xfrm>
            <a:off x="-1204383" y="0"/>
            <a:ext cx="13203809" cy="7638450"/>
            <a:chOff x="-903288" y="0"/>
            <a:chExt cx="9902857" cy="7638450"/>
          </a:xfrm>
        </p:grpSpPr>
        <p:cxnSp>
          <p:nvCxnSpPr>
            <p:cNvPr id="12" name="Straight Connector 11"/>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73" r:id="rId52"/>
  </p:sldLayoutIdLst>
  <p:hf hdr="0"/>
  <p:txStyles>
    <p:titleStyle>
      <a:lvl1pPr algn="l" rtl="0" eaLnBrk="1" fontAlgn="base" hangingPunct="1">
        <a:spcBef>
          <a:spcPct val="0"/>
        </a:spcBef>
        <a:spcAft>
          <a:spcPct val="0"/>
        </a:spcAft>
        <a:defRPr sz="2800" b="0" i="0" kern="1200">
          <a:solidFill>
            <a:schemeClr val="accent1"/>
          </a:solidFill>
          <a:latin typeface="Bodoni MT" panose="02070603080606020203" pitchFamily="18" charset="0"/>
          <a:ea typeface="MS PGothic" charset="0"/>
          <a:cs typeface="Bodoni MT" panose="02070603080606020203" pitchFamily="18" charset="0"/>
        </a:defRPr>
      </a:lvl1pPr>
      <a:lvl2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2pPr>
      <a:lvl3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3pPr>
      <a:lvl4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4pPr>
      <a:lvl5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5pPr>
      <a:lvl6pPr marL="4572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6pPr>
      <a:lvl7pPr marL="9144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7pPr>
      <a:lvl8pPr marL="13716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8pPr>
      <a:lvl9pPr marL="18288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9pPr>
    </p:titleStyle>
    <p:bodyStyle>
      <a:lvl1pPr marL="0" indent="0" algn="l" rtl="0" eaLnBrk="1" fontAlgn="base" hangingPunct="1">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MS PGothic" charset="0"/>
          <a:cs typeface="Franklin Gothic Book"/>
        </a:defRPr>
      </a:lvl1pPr>
      <a:lvl2pPr marL="179705" marR="0" indent="-179705" algn="l" defTabSz="914400" rtl="0" eaLnBrk="1" fontAlgn="base" latinLnBrk="0" hangingPunct="1">
        <a:lnSpc>
          <a:spcPct val="100000"/>
        </a:lnSpc>
        <a:spcBef>
          <a:spcPts val="0"/>
        </a:spcBef>
        <a:spcAft>
          <a:spcPts val="1200"/>
        </a:spcAft>
        <a:buClr>
          <a:srgbClr val="00539B"/>
        </a:buClr>
        <a:buSzTx/>
        <a:buFont typeface="Arial" panose="020B0604020202020204" pitchFamily="34" charset="0"/>
        <a:buChar char="•"/>
        <a:defRPr lang="en-US" sz="2000" kern="1200" smtClean="0">
          <a:solidFill>
            <a:schemeClr val="tx1">
              <a:lumMod val="50000"/>
            </a:schemeClr>
          </a:solidFill>
          <a:latin typeface="Franklin Gothic Book"/>
          <a:ea typeface="Franklin Gothic Book"/>
          <a:cs typeface="Franklin Gothic Book"/>
        </a:defRPr>
      </a:lvl2pPr>
      <a:lvl3pPr marL="360045" marR="0" indent="-179705" algn="l" defTabSz="914400" rtl="0" eaLnBrk="1" fontAlgn="base" latinLnBrk="0" hangingPunct="1">
        <a:lnSpc>
          <a:spcPct val="100000"/>
        </a:lnSpc>
        <a:spcBef>
          <a:spcPts val="0"/>
        </a:spcBef>
        <a:spcAft>
          <a:spcPts val="1200"/>
        </a:spcAft>
        <a:buClrTx/>
        <a:buSzTx/>
        <a:buFont typeface="Arial" panose="020B0604020202020204"/>
        <a:buChar char="•"/>
        <a:defRPr lang="en-US" sz="2000" kern="1200" smtClean="0">
          <a:solidFill>
            <a:schemeClr val="tx1">
              <a:lumMod val="50000"/>
            </a:schemeClr>
          </a:solidFill>
          <a:latin typeface="Franklin Gothic Book"/>
          <a:ea typeface="Franklin Gothic Book"/>
          <a:cs typeface="Franklin Gothic Book"/>
        </a:defRPr>
      </a:lvl3pPr>
      <a:lvl4pPr marL="539750" marR="0" indent="-179705" algn="l" defTabSz="914400" rtl="0" eaLnBrk="1" fontAlgn="base" latinLnBrk="0" hangingPunct="1">
        <a:lnSpc>
          <a:spcPct val="100000"/>
        </a:lnSpc>
        <a:spcBef>
          <a:spcPts val="0"/>
        </a:spcBef>
        <a:spcAft>
          <a:spcPts val="1200"/>
        </a:spcAft>
        <a:buClrTx/>
        <a:buSzTx/>
        <a:buFont typeface="Arial" panose="020B0604020202020204" pitchFamily="34" charset="0"/>
        <a:buChar char="‒"/>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1" fontAlgn="base" hangingPunct="1">
        <a:lnSpc>
          <a:spcPct val="100000"/>
        </a:lnSpc>
        <a:spcBef>
          <a:spcPts val="0"/>
        </a:spcBef>
        <a:spcAft>
          <a:spcPts val="1200"/>
        </a:spcAft>
        <a:buFont typeface="Arial" panose="020B0604020202020204" pitchFamily="34" charset="0"/>
        <a:buNone/>
        <a:defRPr sz="1200" kern="1200">
          <a:solidFill>
            <a:srgbClr val="929395"/>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3" name="Picture 2" descr="Z:\852_General presentation_update_2017\02_ARTWORK\IMAGES\HI RES\background1280x960.jpg"/>
          <p:cNvPicPr>
            <a:picLocks noChangeArrowheads="1"/>
          </p:cNvPicPr>
          <p:nvPr/>
        </p:nvPicPr>
        <p:blipFill rotWithShape="1">
          <a:blip r:embed="rId6"/>
          <a:srcRect b="25468"/>
          <a:stretch>
            <a:fillRect/>
          </a:stretch>
        </p:blipFill>
        <p:spPr bwMode="auto">
          <a:xfrm>
            <a:off x="-151694" y="0"/>
            <a:ext cx="12343695" cy="6883400"/>
          </a:xfrm>
          <a:prstGeom prst="rect">
            <a:avLst/>
          </a:prstGeom>
          <a:noFill/>
          <a:extLst>
            <a:ext uri="{909E8E84-426E-40DD-AFC4-6F175D3DCCD1}">
              <a14:hiddenFill xmlns:a14="http://schemas.microsoft.com/office/drawing/2010/main">
                <a:solidFill>
                  <a:srgbClr val="FFFFFF"/>
                </a:solidFill>
              </a14:hiddenFill>
            </a:ext>
          </a:extLst>
        </p:spPr>
      </p:pic>
      <p:sp>
        <p:nvSpPr>
          <p:cNvPr id="57" name="Footer Placeholder 4"/>
          <p:cNvSpPr>
            <a:spLocks noGrp="1"/>
          </p:cNvSpPr>
          <p:nvPr>
            <p:ph type="ftr" sz="quarter" idx="3"/>
            <p:custDataLst>
              <p:tags r:id="rId5"/>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panose="020B0604020202020204"/>
              </a:defRPr>
            </a:lvl1pPr>
          </a:lstStyle>
          <a:p>
            <a:endParaRPr lang="en-GB" b="1"/>
          </a:p>
        </p:txBody>
      </p:sp>
      <p:sp>
        <p:nvSpPr>
          <p:cNvPr id="2" name="Title Placeholder 1" descr="Ideally your title should fit on one line." title="Slide title"/>
          <p:cNvSpPr>
            <a:spLocks noGrp="1"/>
          </p:cNvSpPr>
          <p:nvPr>
            <p:ph type="title"/>
          </p:nvPr>
        </p:nvSpPr>
        <p:spPr>
          <a:xfrm>
            <a:off x="960967" y="-1"/>
            <a:ext cx="7871884" cy="1080000"/>
          </a:xfrm>
          <a:prstGeom prst="rect">
            <a:avLst/>
          </a:prstGeom>
        </p:spPr>
        <p:txBody>
          <a:bodyPr vert="horz" lIns="0" tIns="0" rIns="0" bIns="0" rtlCol="0" anchor="ctr">
            <a:normAutofit/>
          </a:bodyPr>
          <a:lstStyle/>
          <a:p>
            <a:r>
              <a:rPr lang="en-US"/>
              <a:t>Click to edit Master title style</a:t>
            </a:r>
            <a:endParaRPr lang="en-GB"/>
          </a:p>
        </p:txBody>
      </p:sp>
      <p:cxnSp>
        <p:nvCxnSpPr>
          <p:cNvPr id="70" name="Straight Connector 69"/>
          <p:cNvCxnSpPr/>
          <p:nvPr/>
        </p:nvCxnSpPr>
        <p:spPr bwMode="auto">
          <a:xfrm>
            <a:off x="-4111" y="1079500"/>
            <a:ext cx="1219200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4110" y="6480000"/>
            <a:ext cx="12196111"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960969" y="1800225"/>
            <a:ext cx="10272183" cy="4140200"/>
          </a:xfrm>
          <a:prstGeom prst="rect">
            <a:avLst/>
          </a:prstGeom>
        </p:spPr>
        <p:txBody>
          <a:bodyPr vert="horz" lIns="0" tIns="0" rIns="0" bIns="0" rtlCol="0">
            <a:noAutofit/>
          </a:bodyPr>
          <a:lstStyle/>
          <a:p>
            <a:pPr lvl="0"/>
            <a:r>
              <a:rPr lang="en-US"/>
              <a:t>Click to edit Master text styles</a:t>
            </a:r>
          </a:p>
          <a:p>
            <a:pPr lvl="1"/>
            <a:r>
              <a:rPr lang="en-US"/>
              <a:t>Second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bg1"/>
                </a:solidFill>
                <a:latin typeface="Franklin Gothic Book"/>
                <a:cs typeface="Franklin Gothic Book"/>
              </a:defRPr>
            </a:lvl1pPr>
          </a:lstStyle>
          <a:p>
            <a:fld id="{8B6E079F-0502-CC4C-9C8B-39554E94F19E}" type="datetime3">
              <a:rPr lang="en-GB" smtClean="0"/>
              <a:t>19 December, 2022</a:t>
            </a:fld>
            <a:endParaRPr lang="en-GB"/>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bg1"/>
                </a:solidFill>
                <a:latin typeface="Franklin Gothic Book"/>
                <a:cs typeface="Franklin Gothic Book"/>
              </a:defRPr>
            </a:lvl1pPr>
          </a:lstStyle>
          <a:p>
            <a:fld id="{71F9F866-B438-9445-8D9F-1F8FF6608833}" type="slidenum">
              <a:rPr lang="en-GB" smtClean="0"/>
              <a:t>‹#›</a:t>
            </a:fld>
            <a:endParaRPr lang="en-GB"/>
          </a:p>
        </p:txBody>
      </p:sp>
      <p:grpSp>
        <p:nvGrpSpPr>
          <p:cNvPr id="11" name="Group 10"/>
          <p:cNvGrpSpPr/>
          <p:nvPr/>
        </p:nvGrpSpPr>
        <p:grpSpPr>
          <a:xfrm>
            <a:off x="-1204383" y="0"/>
            <a:ext cx="13203809" cy="7638450"/>
            <a:chOff x="-903288" y="0"/>
            <a:chExt cx="9902857" cy="7638450"/>
          </a:xfrm>
        </p:grpSpPr>
        <p:cxnSp>
          <p:nvCxnSpPr>
            <p:cNvPr id="12" name="Straight Connector 11"/>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pic>
        <p:nvPicPr>
          <p:cNvPr id="4" name="Picture 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468904" y="-6848"/>
            <a:ext cx="1953290" cy="1044000"/>
          </a:xfrm>
          <a:prstGeom prst="rect">
            <a:avLst/>
          </a:prstGeom>
        </p:spPr>
      </p:pic>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Lst>
  <p:hf hdr="0"/>
  <p:txStyles>
    <p:titleStyle>
      <a:lvl1pPr algn="l" rtl="0" eaLnBrk="1" fontAlgn="base" hangingPunct="1">
        <a:spcBef>
          <a:spcPct val="0"/>
        </a:spcBef>
        <a:spcAft>
          <a:spcPct val="0"/>
        </a:spcAft>
        <a:defRPr sz="2800" b="0" i="0" kern="1200">
          <a:solidFill>
            <a:schemeClr val="bg1"/>
          </a:solidFill>
          <a:latin typeface="Bodoni MT" panose="02070603080606020203" pitchFamily="18" charset="0"/>
          <a:ea typeface="MS PGothic" charset="0"/>
          <a:cs typeface="Bodoni MT" panose="02070603080606020203" pitchFamily="18" charset="0"/>
        </a:defRPr>
      </a:lvl1pPr>
      <a:lvl2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2pPr>
      <a:lvl3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3pPr>
      <a:lvl4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4pPr>
      <a:lvl5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5pPr>
      <a:lvl6pPr marL="4572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6pPr>
      <a:lvl7pPr marL="9144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7pPr>
      <a:lvl8pPr marL="13716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8pPr>
      <a:lvl9pPr marL="18288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9pPr>
    </p:titleStyle>
    <p:bodyStyle>
      <a:lvl1pPr marL="0" indent="0" algn="ctr" rtl="0" eaLnBrk="1" fontAlgn="base" hangingPunct="1">
        <a:lnSpc>
          <a:spcPct val="100000"/>
        </a:lnSpc>
        <a:spcBef>
          <a:spcPts val="0"/>
        </a:spcBef>
        <a:spcAft>
          <a:spcPts val="0"/>
        </a:spcAft>
        <a:buClrTx/>
        <a:buFontTx/>
        <a:buNone/>
        <a:defRPr lang="en-US" sz="2800" kern="1200" smtClean="0">
          <a:solidFill>
            <a:schemeClr val="bg1"/>
          </a:solidFill>
          <a:latin typeface="Franklin Gothic Medium" panose="020B0603020102020204" pitchFamily="34" charset="0"/>
          <a:ea typeface="MS PGothic" charset="0"/>
          <a:cs typeface="Franklin Gothic Medium" panose="020B0603020102020204" pitchFamily="34" charset="0"/>
        </a:defRPr>
      </a:lvl1pPr>
      <a:lvl2pPr marL="0" marR="0" indent="0" algn="ctr" defTabSz="914400" rtl="0" eaLnBrk="1" fontAlgn="base" latinLnBrk="0" hangingPunct="1">
        <a:lnSpc>
          <a:spcPct val="100000"/>
        </a:lnSpc>
        <a:spcBef>
          <a:spcPts val="0"/>
        </a:spcBef>
        <a:spcAft>
          <a:spcPts val="1200"/>
        </a:spcAft>
        <a:buClr>
          <a:srgbClr val="00539B"/>
        </a:buClr>
        <a:buSzTx/>
        <a:buFont typeface="Arial" panose="020B0604020202020204" pitchFamily="34" charset="0"/>
        <a:buNone/>
        <a:defRPr lang="en-US" sz="2800" kern="1200" smtClean="0">
          <a:solidFill>
            <a:schemeClr val="bg1"/>
          </a:solidFill>
          <a:latin typeface="Franklin Gothic Book"/>
          <a:ea typeface="Franklin Gothic Book"/>
          <a:cs typeface="Franklin Gothic Book"/>
        </a:defRPr>
      </a:lvl2pPr>
      <a:lvl3pPr marL="360045" marR="0" indent="-179705" algn="l" defTabSz="914400" rtl="0" eaLnBrk="1" fontAlgn="base" latinLnBrk="0" hangingPunct="1">
        <a:lnSpc>
          <a:spcPct val="100000"/>
        </a:lnSpc>
        <a:spcBef>
          <a:spcPts val="0"/>
        </a:spcBef>
        <a:spcAft>
          <a:spcPts val="1200"/>
        </a:spcAft>
        <a:buClrTx/>
        <a:buSzTx/>
        <a:buFont typeface="Arial" panose="020B0604020202020204"/>
        <a:buChar char="•"/>
        <a:defRPr lang="en-US" sz="2000" kern="1200" smtClean="0">
          <a:solidFill>
            <a:schemeClr val="bg1"/>
          </a:solidFill>
          <a:latin typeface="Franklin Gothic Book"/>
          <a:ea typeface="Franklin Gothic Book"/>
          <a:cs typeface="Franklin Gothic Book"/>
        </a:defRPr>
      </a:lvl3pPr>
      <a:lvl4pPr marL="539750" marR="0" indent="-179705" algn="l" defTabSz="914400" rtl="0" eaLnBrk="1" fontAlgn="base" latinLnBrk="0" hangingPunct="1">
        <a:lnSpc>
          <a:spcPct val="100000"/>
        </a:lnSpc>
        <a:spcBef>
          <a:spcPts val="0"/>
        </a:spcBef>
        <a:spcAft>
          <a:spcPts val="1200"/>
        </a:spcAft>
        <a:buClrTx/>
        <a:buSzTx/>
        <a:buFont typeface="Arial" panose="020B0604020202020204" pitchFamily="34" charset="0"/>
        <a:buChar char="‒"/>
        <a:defRPr lang="en-US" sz="2000" kern="1200" baseline="0" smtClean="0">
          <a:solidFill>
            <a:schemeClr val="bg1"/>
          </a:solidFill>
          <a:latin typeface="Franklin Gothic Book"/>
          <a:ea typeface="Franklin Gothic Book"/>
          <a:cs typeface="Franklin Gothic Book"/>
        </a:defRPr>
      </a:lvl4pPr>
      <a:lvl5pPr marL="2057400" indent="0" algn="l" rtl="0" eaLnBrk="1" fontAlgn="base" hangingPunct="1">
        <a:lnSpc>
          <a:spcPct val="100000"/>
        </a:lnSpc>
        <a:spcBef>
          <a:spcPts val="0"/>
        </a:spcBef>
        <a:spcAft>
          <a:spcPts val="1200"/>
        </a:spcAft>
        <a:buFont typeface="Arial" panose="020B0604020202020204" pitchFamily="34" charset="0"/>
        <a:buNone/>
        <a:defRPr sz="1200" kern="1200">
          <a:solidFill>
            <a:srgbClr val="929395"/>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960967" y="-1"/>
            <a:ext cx="7871884" cy="1080000"/>
          </a:xfrm>
          <a:prstGeom prst="rect">
            <a:avLst/>
          </a:prstGeom>
        </p:spPr>
        <p:txBody>
          <a:bodyPr vert="horz" lIns="0" tIns="0" rIns="0" bIns="0" rtlCol="0" anchor="ctr">
            <a:normAutofit/>
          </a:bodyPr>
          <a:lstStyle/>
          <a:p>
            <a:r>
              <a:rPr lang="en-US"/>
              <a:t>Click to edit Master title style</a:t>
            </a:r>
            <a:endParaRPr lang="en-GB"/>
          </a:p>
        </p:txBody>
      </p:sp>
      <p:cxnSp>
        <p:nvCxnSpPr>
          <p:cNvPr id="70" name="Straight Connector 69"/>
          <p:cNvCxnSpPr/>
          <p:nvPr/>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4110" y="6480000"/>
            <a:ext cx="12196111"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960969" y="1800225"/>
            <a:ext cx="10272183" cy="41402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fld id="{8B6E079F-0502-CC4C-9C8B-39554E94F19E}" type="datetime3">
              <a:rPr lang="en-GB" smtClean="0"/>
              <a:t>19 December, 2022</a:t>
            </a:fld>
            <a:endParaRPr lang="en-GB"/>
          </a:p>
        </p:txBody>
      </p:sp>
      <p:sp>
        <p:nvSpPr>
          <p:cNvPr id="57" name="Footer Placeholder 4"/>
          <p:cNvSpPr>
            <a:spLocks noGrp="1"/>
          </p:cNvSpPr>
          <p:nvPr>
            <p:ph type="ftr" sz="quarter" idx="3"/>
            <p:custDataLst>
              <p:tags r:id="rId10"/>
            </p:custDataLst>
          </p:nvPr>
        </p:nvSpPr>
        <p:spPr>
          <a:xfrm>
            <a:off x="0" y="6480000"/>
            <a:ext cx="12192000" cy="378000"/>
          </a:xfrm>
          <a:prstGeom prst="rect">
            <a:avLst/>
          </a:prstGeom>
        </p:spPr>
        <p:txBody>
          <a:bodyPr lIns="0" tIns="0" rIns="0" bIns="0" anchor="ctr"/>
          <a:lstStyle>
            <a:lvl1pPr algn="ctr">
              <a:defRPr lang="en-GB" sz="1000" b="0" i="0" u="none">
                <a:solidFill>
                  <a:srgbClr val="FFFFFF"/>
                </a:solidFill>
                <a:latin typeface="Arial" panose="020B0604020202020204"/>
              </a:defRPr>
            </a:lvl1pPr>
          </a:lstStyle>
          <a:p>
            <a:r>
              <a:rPr lang="en-GB"/>
              <a:t>EBRD Classification: </a:t>
            </a:r>
            <a:r>
              <a:rPr lang="en-GB" b="1"/>
              <a:t> INTERNAL </a:t>
            </a:r>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fld id="{71F9F866-B438-9445-8D9F-1F8FF6608833}" type="slidenum">
              <a:rPr lang="en-GB" smtClean="0"/>
              <a:t>‹#›</a:t>
            </a:fld>
            <a:endParaRPr lang="en-GB"/>
          </a:p>
        </p:txBody>
      </p:sp>
      <p:pic>
        <p:nvPicPr>
          <p:cNvPr id="11" name="Picture 10"/>
          <p:cNvPicPr/>
          <p:nvPr userDrawn="1"/>
        </p:nvPicPr>
        <p:blipFill>
          <a:blip r:embed="rId11" cstate="screen"/>
          <a:stretch>
            <a:fillRect/>
          </a:stretch>
        </p:blipFill>
        <p:spPr>
          <a:xfrm>
            <a:off x="9864500" y="228600"/>
            <a:ext cx="1368652" cy="720000"/>
          </a:xfrm>
          <a:prstGeom prst="rect">
            <a:avLst/>
          </a:prstGeom>
        </p:spPr>
      </p:pic>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Lst>
  <p:hf hdr="0"/>
  <p:txStyles>
    <p:titleStyle>
      <a:lvl1pPr algn="l" rtl="0" eaLnBrk="0" fontAlgn="base" hangingPunct="0">
        <a:spcBef>
          <a:spcPct val="0"/>
        </a:spcBef>
        <a:spcAft>
          <a:spcPct val="0"/>
        </a:spcAft>
        <a:defRPr sz="2800" b="0" i="0" kern="1200">
          <a:solidFill>
            <a:schemeClr val="accent1"/>
          </a:solidFill>
          <a:latin typeface="Bodoni MT" panose="02070603080606020203" pitchFamily="18" charset="0"/>
          <a:ea typeface="MS PGothic"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2pPr>
      <a:lvl3pPr algn="l" rtl="0" eaLnBrk="0" fontAlgn="base" hangingPunct="0">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3pPr>
      <a:lvl4pPr algn="l" rtl="0" eaLnBrk="0" fontAlgn="base" hangingPunct="0">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4pPr>
      <a:lvl5pPr algn="l" rtl="0" eaLnBrk="0" fontAlgn="base" hangingPunct="0">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5pPr>
      <a:lvl6pPr marL="457200" algn="l" rtl="0" fontAlgn="base">
        <a:spcBef>
          <a:spcPct val="0"/>
        </a:spcBef>
        <a:spcAft>
          <a:spcPct val="0"/>
        </a:spcAft>
        <a:defRPr sz="2800">
          <a:solidFill>
            <a:schemeClr val="bg1"/>
          </a:solidFill>
          <a:latin typeface="Arial" panose="020B0604020202020204" pitchFamily="34" charset="0"/>
          <a:cs typeface="Arial" panose="020B0604020202020204" pitchFamily="34" charset="0"/>
        </a:defRPr>
      </a:lvl6pPr>
      <a:lvl7pPr marL="914400" algn="l" rtl="0" fontAlgn="base">
        <a:spcBef>
          <a:spcPct val="0"/>
        </a:spcBef>
        <a:spcAft>
          <a:spcPct val="0"/>
        </a:spcAft>
        <a:defRPr sz="2800">
          <a:solidFill>
            <a:schemeClr val="bg1"/>
          </a:solidFill>
          <a:latin typeface="Arial" panose="020B0604020202020204" pitchFamily="34" charset="0"/>
          <a:cs typeface="Arial" panose="020B0604020202020204" pitchFamily="34" charset="0"/>
        </a:defRPr>
      </a:lvl7pPr>
      <a:lvl8pPr marL="1371600" algn="l" rtl="0" fontAlgn="base">
        <a:spcBef>
          <a:spcPct val="0"/>
        </a:spcBef>
        <a:spcAft>
          <a:spcPct val="0"/>
        </a:spcAft>
        <a:defRPr sz="2800">
          <a:solidFill>
            <a:schemeClr val="bg1"/>
          </a:solidFill>
          <a:latin typeface="Arial" panose="020B0604020202020204" pitchFamily="34" charset="0"/>
          <a:cs typeface="Arial" panose="020B0604020202020204" pitchFamily="34" charset="0"/>
        </a:defRPr>
      </a:lvl8pPr>
      <a:lvl9pPr marL="1828800" algn="l" rtl="0" fontAlgn="base">
        <a:spcBef>
          <a:spcPct val="0"/>
        </a:spcBef>
        <a:spcAft>
          <a:spcPct val="0"/>
        </a:spcAft>
        <a:defRPr sz="2800">
          <a:solidFill>
            <a:schemeClr val="bg1"/>
          </a:solidFill>
          <a:latin typeface="Arial" panose="020B0604020202020204" pitchFamily="34" charset="0"/>
          <a:cs typeface="Arial" panose="020B0604020202020204" pitchFamily="34"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MS PGothic" charset="0"/>
          <a:cs typeface="Franklin Gothic Book"/>
        </a:defRPr>
      </a:lvl1pPr>
      <a:lvl2pPr marL="179705" marR="0" indent="-179705" algn="l" defTabSz="914400" rtl="0" eaLnBrk="0" fontAlgn="base" latinLnBrk="0" hangingPunct="0">
        <a:lnSpc>
          <a:spcPct val="100000"/>
        </a:lnSpc>
        <a:spcBef>
          <a:spcPts val="0"/>
        </a:spcBef>
        <a:spcAft>
          <a:spcPts val="1200"/>
        </a:spcAft>
        <a:buClr>
          <a:srgbClr val="00539B"/>
        </a:buClr>
        <a:buSzTx/>
        <a:buFont typeface="Arial" panose="020B0604020202020204" pitchFamily="34" charset="0"/>
        <a:buChar char="•"/>
        <a:defRPr lang="en-US" sz="2000" kern="1200" smtClean="0">
          <a:solidFill>
            <a:schemeClr val="tx1">
              <a:lumMod val="50000"/>
            </a:schemeClr>
          </a:solidFill>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lang="en-US" sz="2000" kern="1200" smtClean="0">
          <a:solidFill>
            <a:schemeClr val="tx1">
              <a:lumMod val="50000"/>
            </a:schemeClr>
          </a:solidFill>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panose="020B0604020202020204" pitchFamily="34" charset="0"/>
        <a:buNone/>
        <a:defRPr sz="1200" kern="1200">
          <a:solidFill>
            <a:srgbClr val="929395"/>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960967" y="-1"/>
            <a:ext cx="7871884" cy="1080000"/>
          </a:xfrm>
          <a:prstGeom prst="rect">
            <a:avLst/>
          </a:prstGeom>
        </p:spPr>
        <p:txBody>
          <a:bodyPr vert="horz" lIns="0" tIns="0" rIns="0" bIns="0" rtlCol="0" anchor="ctr">
            <a:normAutofit/>
          </a:bodyPr>
          <a:lstStyle/>
          <a:p>
            <a:r>
              <a:rPr lang="en-US"/>
              <a:t>Click to edit Master title style</a:t>
            </a:r>
            <a:endParaRPr lang="en-GB"/>
          </a:p>
        </p:txBody>
      </p:sp>
      <p:cxnSp>
        <p:nvCxnSpPr>
          <p:cNvPr id="70" name="Straight Connector 69"/>
          <p:cNvCxnSpPr/>
          <p:nvPr/>
        </p:nvCxnSpPr>
        <p:spPr bwMode="auto">
          <a:xfrm>
            <a:off x="-4111" y="1079500"/>
            <a:ext cx="12192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4110" y="6480000"/>
            <a:ext cx="12196111"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960969" y="1439863"/>
            <a:ext cx="10272183" cy="4500562"/>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6" name="Date Placeholder 3"/>
          <p:cNvSpPr>
            <a:spLocks noGrp="1"/>
          </p:cNvSpPr>
          <p:nvPr>
            <p:ph type="dt" sz="half" idx="2"/>
          </p:nvPr>
        </p:nvSpPr>
        <p:spPr>
          <a:xfrm>
            <a:off x="958848" y="6480000"/>
            <a:ext cx="2495552"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fld id="{8B6E079F-0502-CC4C-9C8B-39554E94F19E}" type="datetime3">
              <a:rPr lang="en-GB" smtClean="0"/>
              <a:t>19 December, 2022</a:t>
            </a:fld>
            <a:endParaRPr lang="en-GB"/>
          </a:p>
        </p:txBody>
      </p:sp>
      <p:sp>
        <p:nvSpPr>
          <p:cNvPr id="57" name="Footer Placeholder 4"/>
          <p:cNvSpPr>
            <a:spLocks noGrp="1"/>
          </p:cNvSpPr>
          <p:nvPr>
            <p:ph type="ftr" sz="quarter" idx="3"/>
          </p:nvPr>
        </p:nvSpPr>
        <p:spPr>
          <a:xfrm>
            <a:off x="0" y="6480000"/>
            <a:ext cx="12192000" cy="378000"/>
          </a:xfrm>
          <a:prstGeom prst="rect">
            <a:avLst/>
          </a:prstGeom>
        </p:spPr>
        <p:txBody>
          <a:bodyPr lIns="0" tIns="0" rIns="0" bIns="0" anchor="ctr"/>
          <a:lstStyle>
            <a:lvl1pPr algn="ctr">
              <a:defRPr lang="en-GB"/>
            </a:lvl1pPr>
          </a:lstStyle>
          <a:p>
            <a:endParaRPr lang="en-GB"/>
          </a:p>
        </p:txBody>
      </p:sp>
      <p:sp>
        <p:nvSpPr>
          <p:cNvPr id="59" name="Slide Number Placeholder 5"/>
          <p:cNvSpPr>
            <a:spLocks noGrp="1"/>
          </p:cNvSpPr>
          <p:nvPr>
            <p:ph type="sldNum" sz="quarter" idx="4"/>
          </p:nvPr>
        </p:nvSpPr>
        <p:spPr>
          <a:xfrm>
            <a:off x="11039423" y="6480000"/>
            <a:ext cx="480003"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fld id="{71F9F866-B438-9445-8D9F-1F8FF6608833}" type="slidenum">
              <a:rPr lang="en-GB" smtClean="0"/>
              <a:t>‹#›</a:t>
            </a:fld>
            <a:endParaRPr lang="en-GB"/>
          </a:p>
        </p:txBody>
      </p:sp>
      <p:pic>
        <p:nvPicPr>
          <p:cNvPr id="10" name="Picture 9"/>
          <p:cNvPicPr/>
          <p:nvPr/>
        </p:nvPicPr>
        <p:blipFill>
          <a:blip r:embed="rId61" cstate="screen"/>
          <a:stretch>
            <a:fillRect/>
          </a:stretch>
        </p:blipFill>
        <p:spPr>
          <a:xfrm>
            <a:off x="9671050" y="126833"/>
            <a:ext cx="1562102" cy="821767"/>
          </a:xfrm>
          <a:prstGeom prst="rect">
            <a:avLst/>
          </a:prstGeom>
        </p:spPr>
      </p:pic>
      <p:grpSp>
        <p:nvGrpSpPr>
          <p:cNvPr id="11" name="Group 10"/>
          <p:cNvGrpSpPr/>
          <p:nvPr/>
        </p:nvGrpSpPr>
        <p:grpSpPr>
          <a:xfrm>
            <a:off x="-1204383" y="0"/>
            <a:ext cx="13203809" cy="7638450"/>
            <a:chOff x="-903288" y="0"/>
            <a:chExt cx="9902857" cy="7638450"/>
          </a:xfrm>
        </p:grpSpPr>
        <p:cxnSp>
          <p:nvCxnSpPr>
            <p:cNvPr id="12" name="Straight Connector 11"/>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3" r:id="rId20"/>
    <p:sldLayoutId id="2147483734" r:id="rId21"/>
    <p:sldLayoutId id="2147483735" r:id="rId22"/>
    <p:sldLayoutId id="2147483736" r:id="rId23"/>
    <p:sldLayoutId id="2147483737" r:id="rId24"/>
    <p:sldLayoutId id="2147483738" r:id="rId25"/>
    <p:sldLayoutId id="2147483739" r:id="rId26"/>
    <p:sldLayoutId id="2147483740" r:id="rId27"/>
    <p:sldLayoutId id="2147483741" r:id="rId28"/>
    <p:sldLayoutId id="2147483742" r:id="rId29"/>
    <p:sldLayoutId id="2147483743" r:id="rId30"/>
    <p:sldLayoutId id="2147483744" r:id="rId31"/>
    <p:sldLayoutId id="2147483745" r:id="rId32"/>
    <p:sldLayoutId id="2147483746" r:id="rId33"/>
    <p:sldLayoutId id="2147483747" r:id="rId34"/>
    <p:sldLayoutId id="2147483748" r:id="rId35"/>
    <p:sldLayoutId id="2147483749" r:id="rId36"/>
    <p:sldLayoutId id="2147483750" r:id="rId37"/>
    <p:sldLayoutId id="2147483751" r:id="rId38"/>
    <p:sldLayoutId id="2147483752" r:id="rId39"/>
    <p:sldLayoutId id="2147483753" r:id="rId40"/>
    <p:sldLayoutId id="2147483754" r:id="rId41"/>
    <p:sldLayoutId id="2147483755" r:id="rId42"/>
    <p:sldLayoutId id="2147483756" r:id="rId43"/>
    <p:sldLayoutId id="2147483757" r:id="rId44"/>
    <p:sldLayoutId id="2147483758" r:id="rId45"/>
    <p:sldLayoutId id="2147483759" r:id="rId46"/>
    <p:sldLayoutId id="2147483760" r:id="rId47"/>
    <p:sldLayoutId id="2147483761" r:id="rId48"/>
    <p:sldLayoutId id="2147483762" r:id="rId49"/>
    <p:sldLayoutId id="2147483763" r:id="rId50"/>
    <p:sldLayoutId id="2147483764" r:id="rId51"/>
    <p:sldLayoutId id="2147483765" r:id="rId52"/>
    <p:sldLayoutId id="2147483766" r:id="rId53"/>
    <p:sldLayoutId id="2147483767" r:id="rId54"/>
    <p:sldLayoutId id="2147483768" r:id="rId55"/>
    <p:sldLayoutId id="2147483769" r:id="rId56"/>
    <p:sldLayoutId id="2147483770" r:id="rId57"/>
    <p:sldLayoutId id="2147483771" r:id="rId58"/>
    <p:sldLayoutId id="2147483772" r:id="rId59"/>
  </p:sldLayoutIdLst>
  <p:hf hdr="0"/>
  <p:txStyles>
    <p:titleStyle>
      <a:lvl1pPr algn="l" rtl="0" eaLnBrk="1" fontAlgn="base" hangingPunct="1">
        <a:spcBef>
          <a:spcPct val="0"/>
        </a:spcBef>
        <a:spcAft>
          <a:spcPct val="0"/>
        </a:spcAft>
        <a:defRPr sz="2800" b="0" i="0" kern="1200">
          <a:solidFill>
            <a:schemeClr val="accent1"/>
          </a:solidFill>
          <a:latin typeface="Bodoni MT" panose="02070603080606020203" pitchFamily="18" charset="0"/>
          <a:ea typeface="MS PGothic" charset="0"/>
          <a:cs typeface="Bodoni MT" panose="02070603080606020203" pitchFamily="18" charset="0"/>
        </a:defRPr>
      </a:lvl1pPr>
      <a:lvl2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2pPr>
      <a:lvl3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3pPr>
      <a:lvl4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4pPr>
      <a:lvl5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5pPr>
      <a:lvl6pPr marL="4572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6pPr>
      <a:lvl7pPr marL="9144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7pPr>
      <a:lvl8pPr marL="13716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8pPr>
      <a:lvl9pPr marL="18288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9pPr>
    </p:titleStyle>
    <p:bodyStyle>
      <a:lvl1pPr marL="0" indent="0" algn="l" rtl="0" eaLnBrk="1" fontAlgn="base" hangingPunct="1">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MS PGothic" charset="0"/>
          <a:cs typeface="Franklin Gothic Book"/>
        </a:defRPr>
      </a:lvl1pPr>
      <a:lvl2pPr marL="179705" marR="0" indent="-179705" algn="l" defTabSz="914400" rtl="0" eaLnBrk="1" fontAlgn="base" latinLnBrk="0" hangingPunct="1">
        <a:lnSpc>
          <a:spcPct val="100000"/>
        </a:lnSpc>
        <a:spcBef>
          <a:spcPts val="0"/>
        </a:spcBef>
        <a:spcAft>
          <a:spcPts val="1200"/>
        </a:spcAft>
        <a:buClr>
          <a:srgbClr val="00539B"/>
        </a:buClr>
        <a:buSzTx/>
        <a:buFont typeface="Arial" panose="020B0604020202020204" pitchFamily="34" charset="0"/>
        <a:buChar char="•"/>
        <a:defRPr lang="en-US" sz="2000" kern="1200" smtClean="0">
          <a:solidFill>
            <a:schemeClr val="tx1">
              <a:lumMod val="50000"/>
            </a:schemeClr>
          </a:solidFill>
          <a:latin typeface="Franklin Gothic Book"/>
          <a:ea typeface="Franklin Gothic Book"/>
          <a:cs typeface="Franklin Gothic Book"/>
        </a:defRPr>
      </a:lvl2pPr>
      <a:lvl3pPr marL="360045" marR="0" indent="-179705" algn="l" defTabSz="914400" rtl="0" eaLnBrk="1" fontAlgn="base" latinLnBrk="0" hangingPunct="1">
        <a:lnSpc>
          <a:spcPct val="100000"/>
        </a:lnSpc>
        <a:spcBef>
          <a:spcPts val="0"/>
        </a:spcBef>
        <a:spcAft>
          <a:spcPts val="1200"/>
        </a:spcAft>
        <a:buClrTx/>
        <a:buSzTx/>
        <a:buFont typeface="Arial" panose="020B0604020202020204"/>
        <a:buChar char="•"/>
        <a:defRPr lang="en-US" sz="2000" kern="1200" smtClean="0">
          <a:solidFill>
            <a:schemeClr val="tx1">
              <a:lumMod val="50000"/>
            </a:schemeClr>
          </a:solidFill>
          <a:latin typeface="Franklin Gothic Book"/>
          <a:ea typeface="Franklin Gothic Book"/>
          <a:cs typeface="Franklin Gothic Book"/>
        </a:defRPr>
      </a:lvl3pPr>
      <a:lvl4pPr marL="539750" marR="0" indent="-179705" algn="l" defTabSz="914400" rtl="0" eaLnBrk="1" fontAlgn="base" latinLnBrk="0" hangingPunct="1">
        <a:lnSpc>
          <a:spcPct val="100000"/>
        </a:lnSpc>
        <a:spcBef>
          <a:spcPts val="0"/>
        </a:spcBef>
        <a:spcAft>
          <a:spcPts val="1200"/>
        </a:spcAft>
        <a:buClrTx/>
        <a:buSzTx/>
        <a:buFont typeface="Arial" panose="020B0604020202020204" pitchFamily="34" charset="0"/>
        <a:buChar char="‒"/>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1" fontAlgn="base" hangingPunct="1">
        <a:lnSpc>
          <a:spcPct val="100000"/>
        </a:lnSpc>
        <a:spcBef>
          <a:spcPts val="0"/>
        </a:spcBef>
        <a:spcAft>
          <a:spcPts val="1200"/>
        </a:spcAft>
        <a:buFont typeface="Arial" panose="020B0604020202020204" pitchFamily="34" charset="0"/>
        <a:buNone/>
        <a:defRPr sz="1200" kern="1200">
          <a:solidFill>
            <a:srgbClr val="929395"/>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5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6.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6.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6.xml"/><Relationship Id="rId6" Type="http://schemas.openxmlformats.org/officeDocument/2006/relationships/hyperlink" Target="http://www.sustainabilityforum.gr/" TargetMode="External"/><Relationship Id="rId5" Type="http://schemas.openxmlformats.org/officeDocument/2006/relationships/hyperlink" Target="http://www.globalsustain.org/" TargetMode="External"/><Relationship Id="rId4" Type="http://schemas.openxmlformats.org/officeDocument/2006/relationships/hyperlink" Target="http://www.globalsustaingroup.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21.xml"/><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notesSlide" Target="../notesSlides/notesSlide7.xml"/><Relationship Id="rId7" Type="http://schemas.openxmlformats.org/officeDocument/2006/relationships/image" Target="../media/image19.jpeg"/><Relationship Id="rId2" Type="http://schemas.openxmlformats.org/officeDocument/2006/relationships/slideLayout" Target="../slideLayouts/slideLayout117.xml"/><Relationship Id="rId1" Type="http://schemas.openxmlformats.org/officeDocument/2006/relationships/tags" Target="../tags/tag7.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jpeg"/><Relationship Id="rId10" Type="http://schemas.openxmlformats.org/officeDocument/2006/relationships/image" Target="../media/image22.jpeg"/><Relationship Id="rId4" Type="http://schemas.openxmlformats.org/officeDocument/2006/relationships/image" Target="../media/image16.png"/><Relationship Id="rId9"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15.xml"/><Relationship Id="rId4" Type="http://schemas.openxmlformats.org/officeDocument/2006/relationships/image" Target="../media/image25.sv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15.xml"/><Relationship Id="rId5" Type="http://schemas.openxmlformats.org/officeDocument/2006/relationships/image" Target="../media/image28.sv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hyperlink" Target="https://eur-lex.europa.eu/eli/reg/2019/2088/oj" TargetMode="External"/><Relationship Id="rId2" Type="http://schemas.openxmlformats.org/officeDocument/2006/relationships/notesSlide" Target="../notesSlides/notesSlide10.xml"/><Relationship Id="rId1" Type="http://schemas.openxmlformats.org/officeDocument/2006/relationships/slideLayout" Target="../slideLayouts/slideLayout12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7.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0.xml"/></Relationships>
</file>

<file path=ppt/slides/_rels/slide1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5.xml"/><Relationship Id="rId1" Type="http://schemas.openxmlformats.org/officeDocument/2006/relationships/slideLayout" Target="../slideLayouts/slideLayout12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0.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12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7.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15.xml"/><Relationship Id="rId5" Type="http://schemas.openxmlformats.org/officeDocument/2006/relationships/image" Target="../media/image35.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117.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117.xml"/></Relationships>
</file>

<file path=ppt/slides/_rels/slide24.xml.rels><?xml version="1.0" encoding="UTF-8" standalone="yes"?>
<Relationships xmlns="http://schemas.openxmlformats.org/package/2006/relationships"><Relationship Id="rId3" Type="http://schemas.openxmlformats.org/officeDocument/2006/relationships/hyperlink" Target="https://ec.europa.eu/info/business-economy-euro/banking-and-finance/sustainable-finance_en" TargetMode="External"/><Relationship Id="rId2" Type="http://schemas.openxmlformats.org/officeDocument/2006/relationships/notesSlide" Target="../notesSlides/notesSlide21.xml"/><Relationship Id="rId1" Type="http://schemas.openxmlformats.org/officeDocument/2006/relationships/slideLayout" Target="../slideLayouts/slideLayout118.xml"/><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115.xml"/><Relationship Id="rId4" Type="http://schemas.openxmlformats.org/officeDocument/2006/relationships/image" Target="../media/image43.jpeg"/></Relationships>
</file>

<file path=ppt/slides/_rels/slide26.xml.rels><?xml version="1.0" encoding="UTF-8" standalone="yes"?>
<Relationships xmlns="http://schemas.openxmlformats.org/package/2006/relationships"><Relationship Id="rId3" Type="http://schemas.openxmlformats.org/officeDocument/2006/relationships/hyperlink" Target="https://eur-lex.europa.eu/legal-content/EN/TXT/?uri=CELEX:32019R2089" TargetMode="External"/><Relationship Id="rId2" Type="http://schemas.openxmlformats.org/officeDocument/2006/relationships/notesSlide" Target="../notesSlides/notesSlide23.xml"/><Relationship Id="rId1" Type="http://schemas.openxmlformats.org/officeDocument/2006/relationships/slideLayout" Target="../slideLayouts/slideLayout115.xml"/><Relationship Id="rId5" Type="http://schemas.openxmlformats.org/officeDocument/2006/relationships/hyperlink" Target="https://eur-lex.europa.eu/eli/reg/2019/2088/oj" TargetMode="External"/><Relationship Id="rId4" Type="http://schemas.openxmlformats.org/officeDocument/2006/relationships/hyperlink" Target="https://eur-lex.europa.eu/legal-content/EN/TXT/?uri=CELEX:32020R0852"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2.xml"/></Relationships>
</file>

<file path=ppt/slides/_rels/slide30.xml.rels><?xml version="1.0" encoding="UTF-8" standalone="yes"?>
<Relationships xmlns="http://schemas.openxmlformats.org/package/2006/relationships"><Relationship Id="rId3" Type="http://schemas.openxmlformats.org/officeDocument/2006/relationships/hyperlink" Target="https://www.ebrd.com/environmental-and-social-policy.pdf" TargetMode="External"/><Relationship Id="rId2" Type="http://schemas.openxmlformats.org/officeDocument/2006/relationships/notesSlide" Target="../notesSlides/notesSlide26.xml"/><Relationship Id="rId1" Type="http://schemas.openxmlformats.org/officeDocument/2006/relationships/slideLayout" Target="../slideLayouts/slideLayout118.xml"/><Relationship Id="rId5" Type="http://schemas.openxmlformats.org/officeDocument/2006/relationships/hyperlink" Target="https://www.ifc.org/wps/wcm/connect/topics_ext_content/ifc_external_corporate_site/sustainability-at-ifc/policies-standards/ehs-guidelines" TargetMode="External"/><Relationship Id="rId4" Type="http://schemas.openxmlformats.org/officeDocument/2006/relationships/hyperlink" Target="https://www.ifc.org/wps/wcm/connect/topics_ext_content/ifc_external_corporate_site/sustainability-at-ifc/publications/publications_handbook_pps"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7.xml"/></Relationships>
</file>

<file path=ppt/slides/_rels/slide32.xml.rels><?xml version="1.0" encoding="UTF-8" standalone="yes"?>
<Relationships xmlns="http://schemas.openxmlformats.org/package/2006/relationships"><Relationship Id="rId3" Type="http://schemas.openxmlformats.org/officeDocument/2006/relationships/hyperlink" Target="https://www.minor.com/storage/download/sustainability-reports/mint-sd2018-03.pdf" TargetMode="External"/><Relationship Id="rId2" Type="http://schemas.openxmlformats.org/officeDocument/2006/relationships/notesSlide" Target="../notesSlides/notesSlide28.xml"/><Relationship Id="rId1" Type="http://schemas.openxmlformats.org/officeDocument/2006/relationships/slideLayout" Target="../slideLayouts/slideLayout116.xml"/><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9.xml"/><Relationship Id="rId1" Type="http://schemas.openxmlformats.org/officeDocument/2006/relationships/slideLayout" Target="../slideLayouts/slideLayout115.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0.xml"/><Relationship Id="rId1" Type="http://schemas.openxmlformats.org/officeDocument/2006/relationships/slideLayout" Target="../slideLayouts/slideLayout115.xml"/><Relationship Id="rId4" Type="http://schemas.openxmlformats.org/officeDocument/2006/relationships/image" Target="../media/image47.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1.xml"/></Relationships>
</file>

<file path=ppt/slides/_rels/slide3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121.xml"/></Relationships>
</file>

<file path=ppt/slides/_rels/slide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4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2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1.xml"/></Relationships>
</file>

<file path=ppt/slides/_rels/slide4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21.xml"/></Relationships>
</file>

<file path=ppt/slides/_rels/slide4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2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7.xml"/></Relationships>
</file>

<file path=ppt/slides/_rels/slide4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5.xml"/><Relationship Id="rId1" Type="http://schemas.openxmlformats.org/officeDocument/2006/relationships/slideLayout" Target="../slideLayouts/slideLayout115.xml"/></Relationships>
</file>

<file path=ppt/slides/_rels/slide4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6.xml"/><Relationship Id="rId1" Type="http://schemas.openxmlformats.org/officeDocument/2006/relationships/slideLayout" Target="../slideLayouts/slideLayout115.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15.xml"/><Relationship Id="rId1" Type="http://schemas.openxmlformats.org/officeDocument/2006/relationships/tags" Target="../tags/tag8.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15.xml"/><Relationship Id="rId1" Type="http://schemas.openxmlformats.org/officeDocument/2006/relationships/tags" Target="../tags/tag9.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15.xml"/><Relationship Id="rId1" Type="http://schemas.openxmlformats.org/officeDocument/2006/relationships/tags" Target="../tags/tag10.xml"/></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0.xml"/><Relationship Id="rId1" Type="http://schemas.openxmlformats.org/officeDocument/2006/relationships/slideLayout" Target="../slideLayouts/slideLayout120.xml"/></Relationships>
</file>

<file path=ppt/slides/_rels/slide5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1.xml"/><Relationship Id="rId1" Type="http://schemas.openxmlformats.org/officeDocument/2006/relationships/slideLayout" Target="../slideLayouts/slideLayout12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1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1.xml"/></Relationships>
</file>

<file path=ppt/slides/_rels/slide5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21.xml"/></Relationships>
</file>

<file path=ppt/slides/_rels/slide5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21.xml"/></Relationships>
</file>

<file path=ppt/slides/_rels/slide5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21.xml"/></Relationships>
</file>

<file path=ppt/slides/_rels/slide5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12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1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1.xml"/></Relationships>
</file>

<file path=ppt/slides/_rels/slide6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21.xml"/></Relationships>
</file>

<file path=ppt/slides/_rels/slide64.xml.rels><?xml version="1.0" encoding="UTF-8" standalone="yes"?>
<Relationships xmlns="http://schemas.openxmlformats.org/package/2006/relationships"><Relationship Id="rId3" Type="http://schemas.openxmlformats.org/officeDocument/2006/relationships/hyperlink" Target="https://ebrd.talentlms.com/index" TargetMode="External"/><Relationship Id="rId2" Type="http://schemas.openxmlformats.org/officeDocument/2006/relationships/image" Target="../media/image53.png"/><Relationship Id="rId1" Type="http://schemas.openxmlformats.org/officeDocument/2006/relationships/slideLayout" Target="../slideLayouts/slideLayout12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17.xml"/></Relationships>
</file>

<file path=ppt/slides/_rels/slide6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0.xml"/><Relationship Id="rId1" Type="http://schemas.openxmlformats.org/officeDocument/2006/relationships/slideLayout" Target="../slideLayouts/slideLayout116.xml"/><Relationship Id="rId4" Type="http://schemas.openxmlformats.org/officeDocument/2006/relationships/image" Target="../media/image62.emf"/></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16.xml"/></Relationships>
</file>

<file path=ppt/slides/_rels/slide6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2.xml"/><Relationship Id="rId1" Type="http://schemas.openxmlformats.org/officeDocument/2006/relationships/slideLayout" Target="../slideLayouts/slideLayout117.xml"/><Relationship Id="rId4" Type="http://schemas.openxmlformats.org/officeDocument/2006/relationships/image" Target="../media/image64.jpe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17.xml"/></Relationships>
</file>

<file path=ppt/slides/_rels/slide7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4.xml"/><Relationship Id="rId1" Type="http://schemas.openxmlformats.org/officeDocument/2006/relationships/slideLayout" Target="../slideLayouts/slideLayout115.xml"/></Relationships>
</file>

<file path=ppt/slides/_rels/slide71.xml.rels><?xml version="1.0" encoding="UTF-8" standalone="yes"?>
<Relationships xmlns="http://schemas.openxmlformats.org/package/2006/relationships"><Relationship Id="rId3" Type="http://schemas.openxmlformats.org/officeDocument/2006/relationships/hyperlink" Target="https://www.ebrd.com/work-with-us/projects/psd/53479.html" TargetMode="External"/><Relationship Id="rId2" Type="http://schemas.openxmlformats.org/officeDocument/2006/relationships/notesSlide" Target="../notesSlides/notesSlide55.xml"/><Relationship Id="rId1" Type="http://schemas.openxmlformats.org/officeDocument/2006/relationships/slideLayout" Target="../slideLayouts/slideLayout66.xml"/><Relationship Id="rId4" Type="http://schemas.openxmlformats.org/officeDocument/2006/relationships/image" Target="../media/image66.jpeg"/></Relationships>
</file>

<file path=ppt/slides/_rels/slide7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1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17.xml"/></Relationships>
</file>

<file path=ppt/slides/_rels/slide74.xml.rels><?xml version="1.0" encoding="UTF-8" standalone="yes"?>
<Relationships xmlns="http://schemas.openxmlformats.org/package/2006/relationships"><Relationship Id="rId3" Type="http://schemas.openxmlformats.org/officeDocument/2006/relationships/hyperlink" Target="mailto:info@globalsustain.org" TargetMode="External"/><Relationship Id="rId2" Type="http://schemas.openxmlformats.org/officeDocument/2006/relationships/hyperlink" Target="http://www.globalsustaingroup.com/" TargetMode="External"/><Relationship Id="rId1" Type="http://schemas.openxmlformats.org/officeDocument/2006/relationships/slideLayout" Target="../slideLayouts/slideLayout1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2400">
                <a:latin typeface="Bodoni MT"/>
                <a:ea typeface="MS PGothic"/>
              </a:rPr>
              <a:t>ESG Masterclass for Local Consultants </a:t>
            </a:r>
            <a:br>
              <a:rPr lang="en-US" sz="2400">
                <a:latin typeface="Bodoni MT"/>
                <a:ea typeface="MS PGothic"/>
              </a:rPr>
            </a:br>
            <a:r>
              <a:rPr lang="en-US" sz="2400" b="1">
                <a:latin typeface="Bodoni MT"/>
                <a:ea typeface="MS PGothic"/>
              </a:rPr>
              <a:t>ESG: Why it’s critical for SMEs &amp; how to help them get started </a:t>
            </a:r>
          </a:p>
        </p:txBody>
      </p:sp>
      <p:sp>
        <p:nvSpPr>
          <p:cNvPr id="3" name="Text Placeholder 2"/>
          <p:cNvSpPr>
            <a:spLocks noGrp="1"/>
          </p:cNvSpPr>
          <p:nvPr>
            <p:ph type="body" sz="quarter" idx="10"/>
          </p:nvPr>
        </p:nvSpPr>
        <p:spPr/>
        <p:txBody>
          <a:bodyPr/>
          <a:lstStyle/>
          <a:p>
            <a:r>
              <a:rPr altLang="en-GB">
                <a:solidFill>
                  <a:schemeClr val="tx1"/>
                </a:solidFill>
              </a:rPr>
              <a:t>20th of December 2022</a:t>
            </a:r>
            <a:endParaRPr lang="en-GB">
              <a:solidFill>
                <a:schemeClr val="tx1"/>
              </a:solidFill>
            </a:endParaRPr>
          </a:p>
          <a:p>
            <a:endParaRPr lang="en-GB"/>
          </a:p>
        </p:txBody>
      </p:sp>
      <p:pic>
        <p:nvPicPr>
          <p:cNvPr id="2" name="Picture 2" descr="logo-global">
            <a:extLst>
              <a:ext uri="{FF2B5EF4-FFF2-40B4-BE49-F238E27FC236}">
                <a16:creationId xmlns:a16="http://schemas.microsoft.com/office/drawing/2014/main" id="{D607628F-C3FC-8A2A-1989-F757B99B0E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3592" y="5007563"/>
            <a:ext cx="1575135" cy="107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23" y="-1"/>
            <a:ext cx="7871884" cy="1080000"/>
          </a:xfrm>
        </p:spPr>
        <p:txBody>
          <a:bodyPr/>
          <a:lstStyle/>
          <a:p>
            <a:r>
              <a:rPr lang="en-GB"/>
              <a:t>Introductions, Training Outline &amp; Objectives</a:t>
            </a:r>
          </a:p>
        </p:txBody>
      </p:sp>
      <p:sp>
        <p:nvSpPr>
          <p:cNvPr id="5" name="Slide Number Placeholder 4"/>
          <p:cNvSpPr>
            <a:spLocks noGrp="1"/>
          </p:cNvSpPr>
          <p:nvPr>
            <p:ph type="sldNum" sz="quarter" idx="4"/>
          </p:nvPr>
        </p:nvSpPr>
        <p:spPr/>
        <p:txBody>
          <a:bodyPr/>
          <a:lstStyle/>
          <a:p>
            <a:fld id="{71F9F866-B438-9445-8D9F-1F8FF6608833}" type="slidenum">
              <a:rPr lang="en-GB" smtClean="0"/>
              <a:t>2</a:t>
            </a:fld>
            <a:endParaRPr lang="en-GB"/>
          </a:p>
        </p:txBody>
      </p:sp>
      <p:graphicFrame>
        <p:nvGraphicFramePr>
          <p:cNvPr id="4" name="Table 3"/>
          <p:cNvGraphicFramePr>
            <a:graphicFrameLocks noGrp="1"/>
          </p:cNvGraphicFramePr>
          <p:nvPr>
            <p:extLst>
              <p:ext uri="{D42A27DB-BD31-4B8C-83A1-F6EECF244321}">
                <p14:modId xmlns:p14="http://schemas.microsoft.com/office/powerpoint/2010/main" val="609796707"/>
              </p:ext>
            </p:extLst>
          </p:nvPr>
        </p:nvGraphicFramePr>
        <p:xfrm>
          <a:off x="1314822" y="1111798"/>
          <a:ext cx="9016710" cy="5205876"/>
        </p:xfrm>
        <a:graphic>
          <a:graphicData uri="http://schemas.openxmlformats.org/drawingml/2006/table">
            <a:tbl>
              <a:tblPr bandRow="1"/>
              <a:tblGrid>
                <a:gridCol w="1660586">
                  <a:extLst>
                    <a:ext uri="{9D8B030D-6E8A-4147-A177-3AD203B41FA5}">
                      <a16:colId xmlns:a16="http://schemas.microsoft.com/office/drawing/2014/main" val="20000"/>
                    </a:ext>
                  </a:extLst>
                </a:gridCol>
                <a:gridCol w="5708267">
                  <a:extLst>
                    <a:ext uri="{9D8B030D-6E8A-4147-A177-3AD203B41FA5}">
                      <a16:colId xmlns:a16="http://schemas.microsoft.com/office/drawing/2014/main" val="20001"/>
                    </a:ext>
                  </a:extLst>
                </a:gridCol>
                <a:gridCol w="1647857">
                  <a:extLst>
                    <a:ext uri="{9D8B030D-6E8A-4147-A177-3AD203B41FA5}">
                      <a16:colId xmlns:a16="http://schemas.microsoft.com/office/drawing/2014/main" val="20002"/>
                    </a:ext>
                  </a:extLst>
                </a:gridCol>
              </a:tblGrid>
              <a:tr h="434103">
                <a:tc>
                  <a:txBody>
                    <a:bodyPr/>
                    <a:lstStyle/>
                    <a:p>
                      <a:pPr marL="0" lvl="1" indent="0" algn="l"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None/>
                      </a:pPr>
                      <a:r>
                        <a:rPr lang="en-US" sz="1600" kern="1200">
                          <a:solidFill>
                            <a:schemeClr val="bg1"/>
                          </a:solidFill>
                          <a:latin typeface="Bodoni MT" panose="02070603080606020203" pitchFamily="18" charset="0"/>
                          <a:ea typeface="MS PGothic" charset="0"/>
                          <a:cs typeface="+mn-cs"/>
                        </a:rPr>
                        <a:t>Hour</a:t>
                      </a:r>
                      <a:endParaRPr lang="en-GB" sz="1600" kern="1200">
                        <a:solidFill>
                          <a:schemeClr val="bg1"/>
                        </a:solidFill>
                        <a:latin typeface="Bodoni MT" panose="02070603080606020203" pitchFamily="18" charset="0"/>
                        <a:ea typeface="MS PGothic"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marL="0" lvl="1" indent="0" algn="l"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None/>
                      </a:pPr>
                      <a:r>
                        <a:rPr lang="en-US" sz="1600" kern="1200">
                          <a:solidFill>
                            <a:schemeClr val="bg1"/>
                          </a:solidFill>
                          <a:latin typeface="Bodoni MT" panose="02070603080606020203" pitchFamily="18" charset="0"/>
                          <a:ea typeface="MS PGothic" charset="0"/>
                          <a:cs typeface="+mn-cs"/>
                        </a:rPr>
                        <a:t>Part / Subject</a:t>
                      </a:r>
                      <a:endParaRPr lang="en-GB" sz="1600" kern="1200">
                        <a:solidFill>
                          <a:schemeClr val="bg1"/>
                        </a:solidFill>
                        <a:latin typeface="Bodoni MT" panose="02070603080606020203" pitchFamily="18" charset="0"/>
                        <a:ea typeface="MS PGothic"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marL="0" lvl="1" indent="0" algn="ctr"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None/>
                      </a:pPr>
                      <a:r>
                        <a:rPr lang="en-US" sz="1600" kern="1200">
                          <a:solidFill>
                            <a:schemeClr val="bg1"/>
                          </a:solidFill>
                          <a:latin typeface="Bodoni MT" panose="02070603080606020203" pitchFamily="18" charset="0"/>
                          <a:ea typeface="MS PGothic" charset="0"/>
                          <a:cs typeface="+mn-cs"/>
                        </a:rPr>
                        <a:t>Duration</a:t>
                      </a:r>
                      <a:endParaRPr lang="en-GB" sz="1600" kern="1200">
                        <a:solidFill>
                          <a:schemeClr val="bg1"/>
                        </a:solidFill>
                        <a:latin typeface="Bodoni MT" panose="02070603080606020203" pitchFamily="18" charset="0"/>
                        <a:ea typeface="MS PGothic"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10000"/>
                  </a:ext>
                </a:extLst>
              </a:tr>
              <a:tr h="293693">
                <a:tc>
                  <a:txBody>
                    <a:bodyPr/>
                    <a:lstStyle/>
                    <a:p>
                      <a:pPr marL="0" lvl="1" indent="0" algn="l"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None/>
                      </a:pPr>
                      <a:r>
                        <a:rPr lang="en-US" sz="1600" kern="1200">
                          <a:solidFill>
                            <a:schemeClr val="accent1"/>
                          </a:solidFill>
                          <a:latin typeface="Bodoni MT" panose="02070603080606020203" pitchFamily="18" charset="0"/>
                          <a:ea typeface="MS PGothic" charset="0"/>
                          <a:cs typeface="+mn-cs"/>
                        </a:rPr>
                        <a:t>10:00-10:05</a:t>
                      </a:r>
                      <a:endParaRPr lang="en-GB" sz="1600" kern="1200">
                        <a:solidFill>
                          <a:schemeClr val="accent1"/>
                        </a:solidFill>
                        <a:latin typeface="Bodoni MT" panose="02070603080606020203" pitchFamily="18" charset="0"/>
                        <a:ea typeface="MS PGothic"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1" indent="0" algn="l"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None/>
                      </a:pPr>
                      <a:r>
                        <a:rPr lang="en-US" sz="1600" kern="1200">
                          <a:solidFill>
                            <a:schemeClr val="accent1"/>
                          </a:solidFill>
                          <a:latin typeface="Bodoni MT" panose="02070603080606020203" pitchFamily="18" charset="0"/>
                          <a:ea typeface="MS PGothic" charset="0"/>
                          <a:cs typeface="+mn-cs"/>
                        </a:rPr>
                        <a:t>Introductions, training outlines and objectives</a:t>
                      </a:r>
                      <a:endParaRPr lang="en-GB" sz="1600" kern="1200">
                        <a:solidFill>
                          <a:schemeClr val="accent1"/>
                        </a:solidFill>
                        <a:latin typeface="Bodoni MT" panose="02070603080606020203" pitchFamily="18" charset="0"/>
                        <a:ea typeface="MS PGothic"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1" indent="0" algn="ctr"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None/>
                      </a:pPr>
                      <a:r>
                        <a:rPr lang="en-US" sz="1600" kern="1200">
                          <a:solidFill>
                            <a:schemeClr val="accent1"/>
                          </a:solidFill>
                          <a:latin typeface="Bodoni MT" panose="02070603080606020203" pitchFamily="18" charset="0"/>
                          <a:ea typeface="MS PGothic" charset="0"/>
                          <a:cs typeface="+mn-cs"/>
                        </a:rPr>
                        <a:t>5 min</a:t>
                      </a:r>
                      <a:endParaRPr lang="en-GB" sz="1600" kern="1200">
                        <a:solidFill>
                          <a:schemeClr val="accent1"/>
                        </a:solidFill>
                        <a:latin typeface="Bodoni MT" panose="02070603080606020203" pitchFamily="18" charset="0"/>
                        <a:ea typeface="MS PGothic"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397215">
                <a:tc>
                  <a:txBody>
                    <a:bodyPr/>
                    <a:lstStyle/>
                    <a:p>
                      <a:pPr marL="0" lvl="1" indent="0" algn="l"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None/>
                      </a:pPr>
                      <a:r>
                        <a:rPr lang="en-US" sz="1600" kern="1200">
                          <a:solidFill>
                            <a:schemeClr val="accent1"/>
                          </a:solidFill>
                          <a:latin typeface="Bodoni MT" panose="02070603080606020203" pitchFamily="18" charset="0"/>
                          <a:ea typeface="MS PGothic" charset="0"/>
                          <a:cs typeface="+mn-cs"/>
                        </a:rPr>
                        <a:t>10:05-10:40</a:t>
                      </a:r>
                      <a:endParaRPr lang="en-GB" sz="1600" kern="1200">
                        <a:solidFill>
                          <a:schemeClr val="accent1"/>
                        </a:solidFill>
                        <a:latin typeface="Bodoni MT" panose="02070603080606020203" pitchFamily="18" charset="0"/>
                        <a:ea typeface="MS PGothic"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1" indent="0" algn="l"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None/>
                      </a:pPr>
                      <a:r>
                        <a:rPr lang="en-US" sz="1600" b="1" kern="1200">
                          <a:solidFill>
                            <a:srgbClr val="002060"/>
                          </a:solidFill>
                          <a:latin typeface="Bodoni MT" panose="02070603080606020203" pitchFamily="18" charset="0"/>
                          <a:ea typeface="MS PGothic" charset="0"/>
                          <a:cs typeface="+mn-cs"/>
                        </a:rPr>
                        <a:t>Part A - What is ESG About</a:t>
                      </a:r>
                    </a:p>
                    <a:p>
                      <a:pPr marL="285750" lvl="1" indent="-285750" algn="l"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Char char="•"/>
                      </a:pPr>
                      <a:r>
                        <a:rPr lang="en-US" sz="1600" kern="1200">
                          <a:solidFill>
                            <a:schemeClr val="accent1"/>
                          </a:solidFill>
                          <a:latin typeface="Bodoni MT" panose="02070603080606020203" pitchFamily="18" charset="0"/>
                          <a:ea typeface="MS PGothic" charset="0"/>
                          <a:cs typeface="+mn-cs"/>
                          <a:sym typeface="+mn-ea"/>
                        </a:rPr>
                        <a:t>ESG overview and definition</a:t>
                      </a:r>
                    </a:p>
                    <a:p>
                      <a:pPr marL="285750" lvl="1" indent="-285750" algn="l"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Char char="•"/>
                      </a:pPr>
                      <a:r>
                        <a:rPr lang="en-US" sz="1600" kern="1200">
                          <a:solidFill>
                            <a:schemeClr val="accent1"/>
                          </a:solidFill>
                          <a:latin typeface="Bodoni MT" panose="02070603080606020203" pitchFamily="18" charset="0"/>
                          <a:ea typeface="MS PGothic" charset="0"/>
                          <a:cs typeface="+mn-cs"/>
                          <a:sym typeface="+mn-ea"/>
                        </a:rPr>
                        <a:t>ESG and the bottom line</a:t>
                      </a:r>
                    </a:p>
                    <a:p>
                      <a:pPr marL="285750" lvl="1" indent="-285750" algn="l"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Char char="•"/>
                      </a:pPr>
                      <a:r>
                        <a:rPr lang="en-US" sz="1600" kern="1200">
                          <a:solidFill>
                            <a:schemeClr val="accent1"/>
                          </a:solidFill>
                          <a:latin typeface="Bodoni MT" panose="02070603080606020203" pitchFamily="18" charset="0"/>
                          <a:ea typeface="MS PGothic" charset="0"/>
                          <a:cs typeface="+mn-cs"/>
                          <a:sym typeface="+mn-ea"/>
                        </a:rPr>
                        <a:t>The ESG Ecosystem</a:t>
                      </a:r>
                    </a:p>
                    <a:p>
                      <a:pPr marL="285750" lvl="1" indent="-285750" algn="l"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Char char="•"/>
                      </a:pPr>
                      <a:r>
                        <a:rPr lang="en-US" sz="1600" kern="1200">
                          <a:solidFill>
                            <a:schemeClr val="accent1"/>
                          </a:solidFill>
                          <a:latin typeface="Bodoni MT" panose="02070603080606020203" pitchFamily="18" charset="0"/>
                          <a:ea typeface="MS PGothic" charset="0"/>
                          <a:cs typeface="+mn-cs"/>
                          <a:sym typeface="+mn-ea"/>
                        </a:rPr>
                        <a:t>IFI standards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1" indent="0" algn="ctr"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None/>
                      </a:pPr>
                      <a:r>
                        <a:rPr lang="en-GB" sz="1600" kern="1200">
                          <a:solidFill>
                            <a:schemeClr val="accent1"/>
                          </a:solidFill>
                          <a:latin typeface="Bodoni MT" panose="02070603080606020203" pitchFamily="18" charset="0"/>
                          <a:ea typeface="MS PGothic" charset="0"/>
                          <a:cs typeface="+mn-cs"/>
                        </a:rPr>
                        <a:t>40 min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855695">
                <a:tc>
                  <a:txBody>
                    <a:bodyPr/>
                    <a:lstStyle/>
                    <a:p>
                      <a:pPr marL="0" lvl="1" indent="0" algn="l"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None/>
                      </a:pPr>
                      <a:r>
                        <a:rPr lang="en-US" sz="1600" kern="1200">
                          <a:solidFill>
                            <a:schemeClr val="accent1"/>
                          </a:solidFill>
                          <a:latin typeface="Bodoni MT" panose="02070603080606020203" pitchFamily="18" charset="0"/>
                          <a:ea typeface="MS PGothic" charset="0"/>
                          <a:cs typeface="+mn-cs"/>
                        </a:rPr>
                        <a:t>10:40-11:20</a:t>
                      </a:r>
                      <a:endParaRPr lang="en-GB" sz="1600" kern="1200">
                        <a:solidFill>
                          <a:schemeClr val="accent1"/>
                        </a:solidFill>
                        <a:latin typeface="Bodoni MT" panose="02070603080606020203" pitchFamily="18" charset="0"/>
                        <a:ea typeface="MS PGothic"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1" indent="0" algn="l"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None/>
                      </a:pPr>
                      <a:r>
                        <a:rPr lang="en-US" sz="1600" b="1" kern="1200">
                          <a:solidFill>
                            <a:srgbClr val="002060"/>
                          </a:solidFill>
                          <a:latin typeface="Bodoni MT" panose="02070603080606020203" pitchFamily="18" charset="0"/>
                          <a:ea typeface="MS PGothic" charset="0"/>
                          <a:cs typeface="+mn-cs"/>
                          <a:sym typeface="+mn-ea"/>
                        </a:rPr>
                        <a:t>Part B - How can SMEs integrate ESG into governance, strategies, policies, risk management, and reporting</a:t>
                      </a:r>
                      <a:endParaRPr lang="en-GB" sz="1600" b="1" kern="1200">
                        <a:solidFill>
                          <a:srgbClr val="002060"/>
                        </a:solidFill>
                        <a:latin typeface="Bodoni MT" panose="02070603080606020203" pitchFamily="18" charset="0"/>
                        <a:ea typeface="MS PGothic" charset="0"/>
                        <a:cs typeface="+mn-cs"/>
                      </a:endParaRPr>
                    </a:p>
                    <a:p>
                      <a:pPr marL="285750" lvl="1" indent="-285750" algn="l"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Char char="•"/>
                      </a:pPr>
                      <a:r>
                        <a:rPr lang="en-US" sz="1600" kern="1200">
                          <a:solidFill>
                            <a:schemeClr val="accent1"/>
                          </a:solidFill>
                          <a:latin typeface="Bodoni MT" panose="02070603080606020203" pitchFamily="18" charset="0"/>
                          <a:ea typeface="MS PGothic" charset="0"/>
                          <a:cs typeface="+mn-cs"/>
                          <a:sym typeface="+mn-ea"/>
                        </a:rPr>
                        <a:t>ESG Governance</a:t>
                      </a:r>
                    </a:p>
                    <a:p>
                      <a:pPr marL="285750" lvl="1" indent="-285750" algn="l"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Char char="•"/>
                      </a:pPr>
                      <a:r>
                        <a:rPr lang="en-US" sz="1600" kern="1200">
                          <a:solidFill>
                            <a:schemeClr val="accent1"/>
                          </a:solidFill>
                          <a:latin typeface="Bodoni MT" panose="02070603080606020203" pitchFamily="18" charset="0"/>
                          <a:ea typeface="MS PGothic" charset="0"/>
                          <a:cs typeface="+mn-cs"/>
                          <a:sym typeface="+mn-ea"/>
                        </a:rPr>
                        <a:t>ESG Strategy and Policy</a:t>
                      </a:r>
                    </a:p>
                    <a:p>
                      <a:pPr marL="285750" lvl="1" indent="-285750" algn="l"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Char char="•"/>
                      </a:pPr>
                      <a:r>
                        <a:rPr lang="en-US" sz="1600" kern="1200">
                          <a:solidFill>
                            <a:schemeClr val="accent1"/>
                          </a:solidFill>
                          <a:latin typeface="Bodoni MT" panose="02070603080606020203" pitchFamily="18" charset="0"/>
                          <a:ea typeface="MS PGothic" charset="0"/>
                          <a:cs typeface="+mn-cs"/>
                          <a:sym typeface="+mn-ea"/>
                        </a:rPr>
                        <a:t>ESG Risks &amp; Opportunities</a:t>
                      </a:r>
                    </a:p>
                    <a:p>
                      <a:pPr marL="285750" lvl="1" indent="-285750" algn="l"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Char char="•"/>
                      </a:pPr>
                      <a:r>
                        <a:rPr lang="en-US" sz="1600" kern="1200">
                          <a:solidFill>
                            <a:schemeClr val="accent1"/>
                          </a:solidFill>
                          <a:latin typeface="Bodoni MT" panose="02070603080606020203" pitchFamily="18" charset="0"/>
                          <a:ea typeface="MS PGothic" charset="0"/>
                          <a:cs typeface="+mn-cs"/>
                          <a:sym typeface="+mn-ea"/>
                        </a:rPr>
                        <a:t>ESG Training &amp; Capacity Building</a:t>
                      </a:r>
                    </a:p>
                    <a:p>
                      <a:pPr marL="285750" lvl="1" indent="-285750" algn="l"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Char char="•"/>
                      </a:pPr>
                      <a:r>
                        <a:rPr lang="en-US" sz="1600" kern="1200">
                          <a:solidFill>
                            <a:schemeClr val="accent1"/>
                          </a:solidFill>
                          <a:latin typeface="Bodoni MT" panose="02070603080606020203" pitchFamily="18" charset="0"/>
                          <a:ea typeface="MS PGothic" charset="0"/>
                          <a:cs typeface="+mn-cs"/>
                          <a:sym typeface="+mn-ea"/>
                        </a:rPr>
                        <a:t>ESG </a:t>
                      </a:r>
                      <a:r>
                        <a:rPr lang="en-US" sz="1600" kern="1200" err="1">
                          <a:solidFill>
                            <a:schemeClr val="accent1"/>
                          </a:solidFill>
                          <a:latin typeface="Bodoni MT" panose="02070603080606020203" pitchFamily="18" charset="0"/>
                          <a:ea typeface="MS PGothic" charset="0"/>
                          <a:cs typeface="+mn-cs"/>
                          <a:sym typeface="+mn-ea"/>
                        </a:rPr>
                        <a:t>Digitilisation</a:t>
                      </a:r>
                      <a:endParaRPr lang="en-US" sz="1600" kern="1200">
                        <a:solidFill>
                          <a:schemeClr val="accent1"/>
                        </a:solidFill>
                        <a:latin typeface="Bodoni MT" panose="02070603080606020203" pitchFamily="18" charset="0"/>
                        <a:ea typeface="MS PGothic"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1" indent="0" algn="ctr"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None/>
                      </a:pPr>
                      <a:r>
                        <a:rPr lang="en-US" sz="1600" kern="1200">
                          <a:solidFill>
                            <a:schemeClr val="accent1"/>
                          </a:solidFill>
                          <a:latin typeface="Bodoni MT" panose="02070603080606020203" pitchFamily="18" charset="0"/>
                          <a:ea typeface="MS PGothic" charset="0"/>
                          <a:cs typeface="+mn-cs"/>
                        </a:rPr>
                        <a:t>40 min</a:t>
                      </a:r>
                      <a:endParaRPr lang="en-GB" sz="1600" kern="1200">
                        <a:solidFill>
                          <a:schemeClr val="accent1"/>
                        </a:solidFill>
                        <a:latin typeface="Bodoni MT" panose="02070603080606020203" pitchFamily="18" charset="0"/>
                        <a:ea typeface="MS PGothic"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931477">
                <a:tc>
                  <a:txBody>
                    <a:bodyPr/>
                    <a:lstStyle/>
                    <a:p>
                      <a:pPr marL="0" lvl="1" indent="0" algn="l"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None/>
                      </a:pPr>
                      <a:r>
                        <a:rPr lang="en-US" sz="1600" kern="1200">
                          <a:solidFill>
                            <a:schemeClr val="accent1"/>
                          </a:solidFill>
                          <a:latin typeface="Bodoni MT" panose="02070603080606020203" pitchFamily="18" charset="0"/>
                          <a:ea typeface="MS PGothic" charset="0"/>
                          <a:cs typeface="+mn-cs"/>
                        </a:rPr>
                        <a:t>11:20-11:40</a:t>
                      </a:r>
                      <a:endParaRPr lang="en-GB" sz="1600" kern="1200">
                        <a:solidFill>
                          <a:schemeClr val="accent1"/>
                        </a:solidFill>
                        <a:latin typeface="Bodoni MT" panose="02070603080606020203" pitchFamily="18" charset="0"/>
                        <a:ea typeface="MS PGothic"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1" indent="0" algn="l"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None/>
                        <a:tabLst/>
                        <a:defRPr/>
                      </a:pPr>
                      <a:r>
                        <a:rPr lang="en-US" sz="1600" b="1" kern="1200">
                          <a:solidFill>
                            <a:srgbClr val="002060"/>
                          </a:solidFill>
                          <a:latin typeface="Bodoni MT" panose="02070603080606020203" pitchFamily="18" charset="0"/>
                          <a:ea typeface="MS PGothic" charset="0"/>
                          <a:cs typeface="+mn-cs"/>
                        </a:rPr>
                        <a:t>Part C – Opportunities and Processes for SMEs financing</a:t>
                      </a:r>
                      <a:endParaRPr lang="en-GB" sz="1600" b="1" kern="1200">
                        <a:solidFill>
                          <a:srgbClr val="002060"/>
                        </a:solidFill>
                        <a:latin typeface="Bodoni MT" panose="02070603080606020203" pitchFamily="18" charset="0"/>
                        <a:ea typeface="MS PGothic" charset="0"/>
                        <a:cs typeface="+mn-cs"/>
                      </a:endParaRPr>
                    </a:p>
                    <a:p>
                      <a:pPr marL="285750" marR="0" lvl="1" indent="-285750" algn="l"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Char char="•"/>
                        <a:tabLst/>
                        <a:defRPr/>
                      </a:pPr>
                      <a:r>
                        <a:rPr lang="en-GB" sz="1600" kern="1200">
                          <a:solidFill>
                            <a:schemeClr val="accent1"/>
                          </a:solidFill>
                          <a:latin typeface="Bodoni MT" panose="02070603080606020203" pitchFamily="18" charset="0"/>
                          <a:ea typeface="MS PGothic" charset="0"/>
                          <a:cs typeface="+mn-cs"/>
                        </a:rPr>
                        <a:t>Sustainable Finance </a:t>
                      </a:r>
                    </a:p>
                    <a:p>
                      <a:pPr marL="285750" marR="0" lvl="1" indent="-285750" algn="l"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Char char="•"/>
                        <a:tabLst/>
                        <a:defRPr/>
                      </a:pPr>
                      <a:r>
                        <a:rPr lang="en-GB" sz="1600" kern="1200">
                          <a:solidFill>
                            <a:schemeClr val="accent1"/>
                          </a:solidFill>
                          <a:latin typeface="Bodoni MT" panose="02070603080606020203" pitchFamily="18" charset="0"/>
                          <a:ea typeface="MS PGothic" charset="0"/>
                          <a:cs typeface="+mn-cs"/>
                        </a:rPr>
                        <a:t>E&amp;S Due Diligence and Monitoring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1" indent="0" algn="ctr"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None/>
                      </a:pPr>
                      <a:r>
                        <a:rPr lang="en-US" sz="1600" kern="1200">
                          <a:solidFill>
                            <a:schemeClr val="accent1"/>
                          </a:solidFill>
                          <a:latin typeface="Bodoni MT" panose="02070603080606020203" pitchFamily="18" charset="0"/>
                          <a:ea typeface="MS PGothic" charset="0"/>
                          <a:cs typeface="+mn-cs"/>
                        </a:rPr>
                        <a:t>20 min</a:t>
                      </a:r>
                      <a:endParaRPr lang="en-GB" sz="1600" kern="1200">
                        <a:solidFill>
                          <a:schemeClr val="accent1"/>
                        </a:solidFill>
                        <a:latin typeface="Bodoni MT" panose="02070603080606020203" pitchFamily="18" charset="0"/>
                        <a:ea typeface="MS PGothic"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93693">
                <a:tc>
                  <a:txBody>
                    <a:bodyPr/>
                    <a:lstStyle/>
                    <a:p>
                      <a:pPr marL="0" lvl="1" indent="0" algn="l"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None/>
                      </a:pPr>
                      <a:r>
                        <a:rPr lang="en-GB" sz="1600" kern="1200">
                          <a:solidFill>
                            <a:schemeClr val="accent1"/>
                          </a:solidFill>
                          <a:latin typeface="Bodoni MT" panose="02070603080606020203" pitchFamily="18" charset="0"/>
                          <a:ea typeface="MS PGothic" charset="0"/>
                          <a:cs typeface="+mn-cs"/>
                        </a:rPr>
                        <a:t>11:40-12:00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1" indent="0" algn="l"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None/>
                        <a:tabLst/>
                        <a:defRPr/>
                      </a:pPr>
                      <a:r>
                        <a:rPr lang="en-US" sz="1600" kern="1200">
                          <a:solidFill>
                            <a:schemeClr val="accent1"/>
                          </a:solidFill>
                          <a:latin typeface="Bodoni MT" panose="02070603080606020203" pitchFamily="18" charset="0"/>
                          <a:ea typeface="MS PGothic" charset="0"/>
                          <a:cs typeface="+mn-cs"/>
                        </a:rPr>
                        <a:t>Q&amp;A – Wrap up – Evaluation</a:t>
                      </a:r>
                      <a:endParaRPr lang="en-GB" sz="1600" kern="1200">
                        <a:solidFill>
                          <a:schemeClr val="accent1"/>
                        </a:solidFill>
                        <a:latin typeface="Bodoni MT" panose="02070603080606020203" pitchFamily="18" charset="0"/>
                        <a:ea typeface="MS PGothic"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1" indent="0" algn="ctr" defTabSz="914400" rtl="0" eaLnBrk="1" fontAlgn="base" latinLnBrk="0" hangingPunct="1">
                        <a:lnSpc>
                          <a:spcPct val="100000"/>
                        </a:lnSpc>
                        <a:spcBef>
                          <a:spcPct val="0"/>
                        </a:spcBef>
                        <a:spcAft>
                          <a:spcPct val="0"/>
                        </a:spcAft>
                        <a:buClr>
                          <a:srgbClr val="009FDF"/>
                        </a:buClr>
                        <a:buSzPct val="100000"/>
                        <a:buFont typeface="Arial" panose="020B0604020202020204" pitchFamily="34" charset="0"/>
                        <a:buNone/>
                        <a:tabLst/>
                        <a:defRPr/>
                      </a:pPr>
                      <a:r>
                        <a:rPr lang="en-US" sz="1600" kern="1200">
                          <a:solidFill>
                            <a:schemeClr val="accent1"/>
                          </a:solidFill>
                          <a:latin typeface="Bodoni MT" panose="02070603080606020203" pitchFamily="18" charset="0"/>
                          <a:ea typeface="MS PGothic" charset="0"/>
                          <a:cs typeface="+mn-cs"/>
                        </a:rPr>
                        <a:t>15 min </a:t>
                      </a:r>
                      <a:endParaRPr lang="en-GB" sz="1600" kern="1200">
                        <a:solidFill>
                          <a:schemeClr val="accent1"/>
                        </a:solidFill>
                        <a:latin typeface="Bodoni MT" panose="02070603080606020203" pitchFamily="18" charset="0"/>
                        <a:ea typeface="MS PGothic"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2286" y="1"/>
            <a:ext cx="8477251" cy="1080000"/>
          </a:xfrm>
        </p:spPr>
        <p:txBody>
          <a:bodyPr/>
          <a:lstStyle/>
          <a:p>
            <a:r>
              <a:rPr lang="en-GB"/>
              <a:t>About the Trainer</a:t>
            </a:r>
          </a:p>
        </p:txBody>
      </p:sp>
      <p:sp>
        <p:nvSpPr>
          <p:cNvPr id="5" name="Slide Number Placeholder 4"/>
          <p:cNvSpPr>
            <a:spLocks noGrp="1"/>
          </p:cNvSpPr>
          <p:nvPr>
            <p:ph type="sldNum" sz="quarter" idx="4"/>
          </p:nvPr>
        </p:nvSpPr>
        <p:spPr/>
        <p:txBody>
          <a:bodyPr/>
          <a:lstStyle/>
          <a:p>
            <a:fld id="{71F9F866-B438-9445-8D9F-1F8FF6608833}" type="slidenum">
              <a:rPr lang="en-GB" smtClean="0"/>
              <a:t>3</a:t>
            </a:fld>
            <a:endParaRPr lang="en-GB"/>
          </a:p>
        </p:txBody>
      </p:sp>
      <p:sp>
        <p:nvSpPr>
          <p:cNvPr id="6" name="Content Placeholder 3"/>
          <p:cNvSpPr txBox="1"/>
          <p:nvPr/>
        </p:nvSpPr>
        <p:spPr>
          <a:xfrm>
            <a:off x="2590801" y="1242483"/>
            <a:ext cx="8623300" cy="4581372"/>
          </a:xfrm>
          <a:prstGeom prst="rect">
            <a:avLst/>
          </a:prstGeom>
        </p:spPr>
        <p:txBody>
          <a:bodyPr vert="horz" lIns="0" tIns="0" rIns="0" bIns="0" rtlCol="0">
            <a:noAutofit/>
          </a:bodyPr>
          <a:lstStyle>
            <a:lvl1pPr marL="0" indent="0" algn="l" rtl="0" eaLnBrk="1" fontAlgn="base" hangingPunct="1">
              <a:lnSpc>
                <a:spcPct val="100000"/>
              </a:lnSpc>
              <a:spcBef>
                <a:spcPts val="0"/>
              </a:spcBef>
              <a:spcAft>
                <a:spcPts val="1200"/>
              </a:spcAft>
              <a:buClrTx/>
              <a:buFontTx/>
              <a:buNone/>
              <a:defRPr lang="en-US" sz="2000" kern="1200">
                <a:solidFill>
                  <a:schemeClr val="tx1">
                    <a:lumMod val="50000"/>
                  </a:schemeClr>
                </a:solidFill>
                <a:latin typeface="Franklin Gothic Medium" panose="020B0603020102020204" pitchFamily="34" charset="0"/>
                <a:ea typeface="MS PGothic" charset="0"/>
                <a:cs typeface="Franklin Gothic Book"/>
              </a:defRPr>
            </a:lvl1pPr>
            <a:lvl2pPr marL="179705" marR="0" indent="-179705" algn="l" defTabSz="914400" rtl="0" eaLnBrk="1" fontAlgn="base" latinLnBrk="0" hangingPunct="1">
              <a:lnSpc>
                <a:spcPct val="100000"/>
              </a:lnSpc>
              <a:spcBef>
                <a:spcPts val="0"/>
              </a:spcBef>
              <a:spcAft>
                <a:spcPts val="1200"/>
              </a:spcAft>
              <a:buClr>
                <a:srgbClr val="00539B"/>
              </a:buClr>
              <a:buSzTx/>
              <a:buFont typeface="Arial" panose="020B0604020202020204" pitchFamily="34" charset="0"/>
              <a:buChar char="•"/>
              <a:defRPr lang="en-US" sz="2000" kern="1200" smtClean="0">
                <a:solidFill>
                  <a:schemeClr val="tx1">
                    <a:lumMod val="50000"/>
                  </a:schemeClr>
                </a:solidFill>
                <a:latin typeface="Franklin Gothic Book"/>
                <a:ea typeface="Franklin Gothic Book"/>
                <a:cs typeface="Franklin Gothic Book"/>
              </a:defRPr>
            </a:lvl2pPr>
            <a:lvl3pPr marL="360045" marR="0" indent="-179705" algn="l" defTabSz="914400" rtl="0" eaLnBrk="1" fontAlgn="base" latinLnBrk="0" hangingPunct="1">
              <a:lnSpc>
                <a:spcPct val="100000"/>
              </a:lnSpc>
              <a:spcBef>
                <a:spcPts val="0"/>
              </a:spcBef>
              <a:spcAft>
                <a:spcPts val="1200"/>
              </a:spcAft>
              <a:buClrTx/>
              <a:buSzTx/>
              <a:buFont typeface="Arial" panose="020B0604020202020204"/>
              <a:buChar char="•"/>
              <a:defRPr lang="en-US" sz="2000" kern="1200" smtClean="0">
                <a:solidFill>
                  <a:schemeClr val="tx1">
                    <a:lumMod val="50000"/>
                  </a:schemeClr>
                </a:solidFill>
                <a:latin typeface="Franklin Gothic Book"/>
                <a:ea typeface="Franklin Gothic Book"/>
                <a:cs typeface="Franklin Gothic Book"/>
              </a:defRPr>
            </a:lvl3pPr>
            <a:lvl4pPr marL="539750" marR="0" indent="-179705" algn="l" defTabSz="914400" rtl="0" eaLnBrk="1" fontAlgn="base" latinLnBrk="0" hangingPunct="1">
              <a:lnSpc>
                <a:spcPct val="100000"/>
              </a:lnSpc>
              <a:spcBef>
                <a:spcPts val="0"/>
              </a:spcBef>
              <a:spcAft>
                <a:spcPts val="1200"/>
              </a:spcAft>
              <a:buClrTx/>
              <a:buSzTx/>
              <a:buFont typeface="Arial" panose="020B0604020202020204" pitchFamily="34" charset="0"/>
              <a:buChar char="‒"/>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1" fontAlgn="base" hangingPunct="1">
              <a:lnSpc>
                <a:spcPct val="100000"/>
              </a:lnSpc>
              <a:spcBef>
                <a:spcPts val="0"/>
              </a:spcBef>
              <a:spcAft>
                <a:spcPts val="1200"/>
              </a:spcAft>
              <a:buFont typeface="Arial" panose="020B0604020202020204" pitchFamily="34" charset="0"/>
              <a:buNone/>
              <a:defRPr sz="1200" kern="1200">
                <a:solidFill>
                  <a:srgbClr val="929395"/>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905" lvl="1" indent="0" algn="just" eaLnBrk="0" fontAlgn="auto" hangingPunct="0">
              <a:spcBef>
                <a:spcPts val="600"/>
              </a:spcBef>
              <a:spcAft>
                <a:spcPts val="0"/>
              </a:spcAft>
              <a:buClr>
                <a:srgbClr val="41B6E6"/>
              </a:buClr>
              <a:buNone/>
              <a:defRPr/>
            </a:pPr>
            <a:r>
              <a:rPr lang="en-US" b="1" u="sng">
                <a:solidFill>
                  <a:schemeClr val="accent1"/>
                </a:solidFill>
                <a:latin typeface="Bodoni MT" panose="02070603080606020203" pitchFamily="18" charset="0"/>
                <a:ea typeface="MS PGothic" charset="0"/>
                <a:cs typeface="+mn-cs"/>
              </a:rPr>
              <a:t>Michael Spanos, Founder and CEO, Global Sustain Group</a:t>
            </a:r>
          </a:p>
          <a:p>
            <a:pPr marL="1905" lvl="1" indent="0" algn="just" eaLnBrk="0" fontAlgn="auto" hangingPunct="0">
              <a:spcBef>
                <a:spcPts val="600"/>
              </a:spcBef>
              <a:spcAft>
                <a:spcPts val="0"/>
              </a:spcAft>
              <a:buClr>
                <a:srgbClr val="41B6E6"/>
              </a:buClr>
              <a:buNone/>
              <a:defRPr/>
            </a:pPr>
            <a:endParaRPr lang="en-US" sz="1800" b="1" u="sng">
              <a:solidFill>
                <a:schemeClr val="accent1"/>
              </a:solidFill>
              <a:latin typeface="Bodoni MT" panose="02070603080606020203" pitchFamily="18" charset="0"/>
              <a:ea typeface="MS PGothic" charset="0"/>
              <a:cs typeface="+mn-cs"/>
            </a:endParaRPr>
          </a:p>
          <a:p>
            <a:pPr marL="230505" lvl="1" indent="-228600" algn="just" eaLnBrk="0" fontAlgn="auto" hangingPunct="0">
              <a:spcBef>
                <a:spcPts val="600"/>
              </a:spcBef>
              <a:spcAft>
                <a:spcPts val="0"/>
              </a:spcAft>
              <a:buClr>
                <a:srgbClr val="41B6E6"/>
              </a:buClr>
              <a:buFont typeface="Arial" panose="020B0704020202020204" pitchFamily="34" charset="0"/>
              <a:buChar char="»"/>
              <a:defRPr/>
            </a:pPr>
            <a:r>
              <a:rPr lang="en-US" sz="1800">
                <a:solidFill>
                  <a:schemeClr val="accent1"/>
                </a:solidFill>
                <a:latin typeface="Bodoni MT" panose="02070603080606020203" pitchFamily="18" charset="0"/>
                <a:ea typeface="MS PGothic" charset="0"/>
                <a:cs typeface="+mn-cs"/>
              </a:rPr>
              <a:t>Trainer &amp; Adviser for EBRD Financial Intermediaries and SME clients in several regions of operation on ESG Risk Management and Sustainable Finance</a:t>
            </a:r>
          </a:p>
          <a:p>
            <a:pPr marL="230505" marR="0" lvl="1" indent="-228600" algn="just" defTabSz="914400" rtl="0" eaLnBrk="0" fontAlgn="auto" latinLnBrk="0" hangingPunct="0">
              <a:lnSpc>
                <a:spcPct val="100000"/>
              </a:lnSpc>
              <a:spcBef>
                <a:spcPts val="600"/>
              </a:spcBef>
              <a:spcAft>
                <a:spcPts val="0"/>
              </a:spcAft>
              <a:buClr>
                <a:srgbClr val="41B6E6"/>
              </a:buClr>
              <a:buSzTx/>
              <a:buFont typeface="Arial" panose="020B0704020202020204" pitchFamily="34" charset="0"/>
              <a:buChar char="»"/>
              <a:defRPr/>
            </a:pPr>
            <a:r>
              <a:rPr lang="en-US" sz="1800">
                <a:solidFill>
                  <a:schemeClr val="accent1"/>
                </a:solidFill>
                <a:latin typeface="Bodoni MT" panose="02070603080606020203" pitchFamily="18" charset="0"/>
                <a:ea typeface="MS PGothic" charset="0"/>
                <a:cs typeface="+mn-cs"/>
              </a:rPr>
              <a:t>Trainer &amp; Adviser for Moody’s ESG &amp; Sustainable Finance clients</a:t>
            </a:r>
          </a:p>
          <a:p>
            <a:pPr marL="230505" marR="0" lvl="1" indent="-228600" algn="just" defTabSz="914400" rtl="0" eaLnBrk="0" fontAlgn="auto" latinLnBrk="0" hangingPunct="0">
              <a:lnSpc>
                <a:spcPct val="100000"/>
              </a:lnSpc>
              <a:spcBef>
                <a:spcPts val="600"/>
              </a:spcBef>
              <a:spcAft>
                <a:spcPts val="0"/>
              </a:spcAft>
              <a:buClr>
                <a:srgbClr val="41B6E6"/>
              </a:buClr>
              <a:buSzTx/>
              <a:buFont typeface="Arial" panose="020B0704020202020204" pitchFamily="34" charset="0"/>
              <a:buChar char="»"/>
              <a:defRPr/>
            </a:pPr>
            <a:r>
              <a:rPr lang="en-US" sz="1800">
                <a:solidFill>
                  <a:schemeClr val="accent1"/>
                </a:solidFill>
                <a:latin typeface="Bodoni MT" panose="02070603080606020203" pitchFamily="18" charset="0"/>
                <a:ea typeface="MS PGothic" charset="0"/>
                <a:cs typeface="+mn-cs"/>
              </a:rPr>
              <a:t>Over 17 years of working experience in ESG/Sustainability</a:t>
            </a:r>
          </a:p>
          <a:p>
            <a:pPr marL="230505" marR="0" lvl="1" indent="-228600" algn="just" defTabSz="914400" rtl="0" eaLnBrk="0" fontAlgn="auto" latinLnBrk="0" hangingPunct="0">
              <a:lnSpc>
                <a:spcPct val="100000"/>
              </a:lnSpc>
              <a:spcBef>
                <a:spcPts val="600"/>
              </a:spcBef>
              <a:spcAft>
                <a:spcPts val="0"/>
              </a:spcAft>
              <a:buClr>
                <a:srgbClr val="41B6E6"/>
              </a:buClr>
              <a:buSzTx/>
              <a:buFont typeface="Arial" panose="020B0704020202020204" pitchFamily="34" charset="0"/>
              <a:buChar char="»"/>
              <a:defRPr/>
            </a:pPr>
            <a:r>
              <a:rPr lang="en-US" sz="1800">
                <a:solidFill>
                  <a:schemeClr val="accent1"/>
                </a:solidFill>
                <a:latin typeface="Bodoni MT" panose="02070603080606020203" pitchFamily="18" charset="0"/>
                <a:ea typeface="MS PGothic" charset="0"/>
                <a:cs typeface="+mn-cs"/>
              </a:rPr>
              <a:t>MBA (Financial Engineering), Diploma in Production Engineering &amp; Management</a:t>
            </a:r>
          </a:p>
          <a:p>
            <a:pPr marL="230505" marR="0" lvl="1" indent="-228600" algn="just" defTabSz="914400" rtl="0" eaLnBrk="0" fontAlgn="auto" latinLnBrk="0" hangingPunct="0">
              <a:lnSpc>
                <a:spcPct val="100000"/>
              </a:lnSpc>
              <a:spcBef>
                <a:spcPts val="600"/>
              </a:spcBef>
              <a:spcAft>
                <a:spcPts val="0"/>
              </a:spcAft>
              <a:buClr>
                <a:srgbClr val="41B6E6"/>
              </a:buClr>
              <a:buSzTx/>
              <a:buFont typeface="Arial" panose="020B0704020202020204" pitchFamily="34" charset="0"/>
              <a:buChar char="»"/>
              <a:defRPr/>
            </a:pPr>
            <a:r>
              <a:rPr lang="en-US" sz="1800">
                <a:solidFill>
                  <a:schemeClr val="accent1"/>
                </a:solidFill>
                <a:latin typeface="Bodoni MT" panose="02070603080606020203" pitchFamily="18" charset="0"/>
                <a:ea typeface="MS PGothic" charset="0"/>
                <a:cs typeface="+mn-cs"/>
              </a:rPr>
              <a:t>Visiting Lecturer in Universities in USA, Europe and the Middle East</a:t>
            </a:r>
          </a:p>
          <a:p>
            <a:pPr marL="230505" marR="0" lvl="1" indent="-228600" algn="just" defTabSz="914400" rtl="0" eaLnBrk="0" fontAlgn="auto" latinLnBrk="0" hangingPunct="0">
              <a:lnSpc>
                <a:spcPct val="100000"/>
              </a:lnSpc>
              <a:spcBef>
                <a:spcPts val="600"/>
              </a:spcBef>
              <a:spcAft>
                <a:spcPts val="0"/>
              </a:spcAft>
              <a:buClr>
                <a:srgbClr val="41B6E6"/>
              </a:buClr>
              <a:buSzTx/>
              <a:buFont typeface="Arial" panose="020B0704020202020204" pitchFamily="34" charset="0"/>
              <a:buChar char="»"/>
              <a:defRPr/>
            </a:pPr>
            <a:r>
              <a:rPr lang="en-US" sz="1800">
                <a:solidFill>
                  <a:schemeClr val="accent1"/>
                </a:solidFill>
                <a:latin typeface="Bodoni MT" panose="02070603080606020203" pitchFamily="18" charset="0"/>
                <a:ea typeface="MS PGothic" charset="0"/>
                <a:cs typeface="+mn-cs"/>
              </a:rPr>
              <a:t>Certificated Green and Sustainable Finance Professional and Professional Banker by the Chartered Banker Institute</a:t>
            </a:r>
          </a:p>
          <a:p>
            <a:pPr marL="230505" marR="0" lvl="1" indent="-228600" algn="just" defTabSz="914400" rtl="0" eaLnBrk="0" fontAlgn="auto" latinLnBrk="0" hangingPunct="0">
              <a:lnSpc>
                <a:spcPct val="100000"/>
              </a:lnSpc>
              <a:spcBef>
                <a:spcPts val="600"/>
              </a:spcBef>
              <a:spcAft>
                <a:spcPts val="0"/>
              </a:spcAft>
              <a:buClr>
                <a:srgbClr val="41B6E6"/>
              </a:buClr>
              <a:buSzTx/>
              <a:buFont typeface="Arial" panose="020B0704020202020204" pitchFamily="34" charset="0"/>
              <a:buChar char="»"/>
              <a:defRPr/>
            </a:pPr>
            <a:r>
              <a:rPr lang="en-US" sz="1800">
                <a:solidFill>
                  <a:schemeClr val="accent1"/>
                </a:solidFill>
                <a:latin typeface="Bodoni MT" panose="02070603080606020203" pitchFamily="18" charset="0"/>
                <a:ea typeface="MS PGothic" charset="0"/>
                <a:cs typeface="+mn-cs"/>
              </a:rPr>
              <a:t>Held positions in risk management, investments, venture capital, financial modelling, credit rating agency, banking regulation and management consulting</a:t>
            </a:r>
          </a:p>
          <a:p>
            <a:pPr marL="230505" marR="0" lvl="1" indent="-228600" algn="just" defTabSz="914400" rtl="0" eaLnBrk="0" fontAlgn="auto" latinLnBrk="0" hangingPunct="0">
              <a:lnSpc>
                <a:spcPct val="100000"/>
              </a:lnSpc>
              <a:spcBef>
                <a:spcPts val="600"/>
              </a:spcBef>
              <a:spcAft>
                <a:spcPts val="0"/>
              </a:spcAft>
              <a:buClr>
                <a:srgbClr val="41B6E6"/>
              </a:buClr>
              <a:buSzTx/>
              <a:buFont typeface="Arial" panose="020B0704020202020204" pitchFamily="34" charset="0"/>
              <a:buChar char="»"/>
              <a:defRPr/>
            </a:pPr>
            <a:r>
              <a:rPr lang="en-US" sz="1800">
                <a:solidFill>
                  <a:schemeClr val="accent1"/>
                </a:solidFill>
                <a:latin typeface="Bodoni MT" panose="02070603080606020203" pitchFamily="18" charset="0"/>
                <a:ea typeface="MS PGothic" charset="0"/>
                <a:cs typeface="+mn-cs"/>
              </a:rPr>
              <a:t>Currently, consult with senior management to enhance skills and capacity building in ESG, sustainable finance, banking and investments</a:t>
            </a:r>
          </a:p>
          <a:p>
            <a:pPr marL="230505" marR="0" lvl="1" indent="-228600" algn="just" defTabSz="914400" rtl="0" eaLnBrk="0" fontAlgn="auto" latinLnBrk="0" hangingPunct="0">
              <a:lnSpc>
                <a:spcPct val="100000"/>
              </a:lnSpc>
              <a:spcBef>
                <a:spcPts val="600"/>
              </a:spcBef>
              <a:spcAft>
                <a:spcPts val="0"/>
              </a:spcAft>
              <a:buClr>
                <a:srgbClr val="41B6E6"/>
              </a:buClr>
              <a:buSzTx/>
              <a:buFont typeface="Arial" panose="020B0704020202020204" pitchFamily="34" charset="0"/>
              <a:buChar char="»"/>
              <a:defRPr/>
            </a:pPr>
            <a:r>
              <a:rPr lang="en-US" sz="1800">
                <a:solidFill>
                  <a:schemeClr val="accent1"/>
                </a:solidFill>
                <a:latin typeface="Bodoni MT" panose="02070603080606020203" pitchFamily="18" charset="0"/>
                <a:ea typeface="MS PGothic" charset="0"/>
                <a:cs typeface="+mn-cs"/>
              </a:rPr>
              <a:t>Assist in improving ESG/sustainability acumen for key roles in banks, private equity funds, asset managers, corporations and SMEs.</a:t>
            </a:r>
            <a:r>
              <a:rPr lang="en-US" sz="1800">
                <a:solidFill>
                  <a:schemeClr val="accent1"/>
                </a:solidFill>
                <a:latin typeface="Bodoni MT" panose="02070603080606020203" pitchFamily="18" charset="0"/>
                <a:ea typeface="MS PGothic" charset="0"/>
                <a:cs typeface="Arial" panose="020B0604020202020204" pitchFamily="34" charset="0"/>
              </a:rPr>
              <a:t> </a:t>
            </a:r>
          </a:p>
        </p:txBody>
      </p:sp>
      <p:pic>
        <p:nvPicPr>
          <p:cNvPr id="3" name="Picture 2" descr="A person in a suit smiling&#10;&#10;Description automatically generated with low confidence">
            <a:extLst>
              <a:ext uri="{FF2B5EF4-FFF2-40B4-BE49-F238E27FC236}">
                <a16:creationId xmlns:a16="http://schemas.microsoft.com/office/drawing/2014/main" id="{9A9E05E8-F66D-FD28-DBFC-21994AF3D0C2}"/>
              </a:ext>
            </a:extLst>
          </p:cNvPr>
          <p:cNvPicPr>
            <a:picLocks noChangeAspect="1"/>
          </p:cNvPicPr>
          <p:nvPr/>
        </p:nvPicPr>
        <p:blipFill>
          <a:blip r:embed="rId3"/>
          <a:stretch>
            <a:fillRect/>
          </a:stretch>
        </p:blipFill>
        <p:spPr>
          <a:xfrm>
            <a:off x="361117" y="1295400"/>
            <a:ext cx="2120825" cy="2144658"/>
          </a:xfrm>
          <a:prstGeom prst="rect">
            <a:avLst/>
          </a:prstGeom>
        </p:spPr>
      </p:pic>
      <p:sp>
        <p:nvSpPr>
          <p:cNvPr id="8" name="TextBox 7">
            <a:extLst>
              <a:ext uri="{FF2B5EF4-FFF2-40B4-BE49-F238E27FC236}">
                <a16:creationId xmlns:a16="http://schemas.microsoft.com/office/drawing/2014/main" id="{7CFCEFC2-15A1-2473-C832-FE072F3985CB}"/>
              </a:ext>
            </a:extLst>
          </p:cNvPr>
          <p:cNvSpPr txBox="1"/>
          <p:nvPr/>
        </p:nvSpPr>
        <p:spPr>
          <a:xfrm>
            <a:off x="2668885" y="6514366"/>
            <a:ext cx="3525084" cy="276999"/>
          </a:xfrm>
          <a:prstGeom prst="rect">
            <a:avLst/>
          </a:prstGeom>
          <a:noFill/>
        </p:spPr>
        <p:txBody>
          <a:bodyPr wrap="square">
            <a:spAutoFit/>
          </a:bodyPr>
          <a:lstStyle/>
          <a:p>
            <a:pPr marL="1905" lvl="1" indent="0" algn="just" eaLnBrk="0" fontAlgn="auto" hangingPunct="0">
              <a:spcBef>
                <a:spcPts val="600"/>
              </a:spcBef>
              <a:spcAft>
                <a:spcPts val="0"/>
              </a:spcAft>
              <a:buClr>
                <a:srgbClr val="41B6E6"/>
              </a:buClr>
              <a:buNone/>
              <a:defRPr/>
            </a:pPr>
            <a:r>
              <a:rPr lang="en-US" b="1" u="sng">
                <a:solidFill>
                  <a:schemeClr val="accent1"/>
                </a:solidFill>
                <a:latin typeface="Bodoni MT" panose="02070603080606020203" pitchFamily="18" charset="0"/>
                <a:ea typeface="MS PGothic" charset="0"/>
                <a:cs typeface="+mn-cs"/>
              </a:rPr>
              <a:t>michael.spanos@globalsustain.org</a:t>
            </a:r>
          </a:p>
        </p:txBody>
      </p:sp>
    </p:spTree>
    <p:extLst>
      <p:ext uri="{BB962C8B-B14F-4D97-AF65-F5344CB8AC3E}">
        <p14:creationId xmlns:p14="http://schemas.microsoft.com/office/powerpoint/2010/main" val="5370070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2286" y="1"/>
            <a:ext cx="8477251" cy="1080000"/>
          </a:xfrm>
        </p:spPr>
        <p:txBody>
          <a:bodyPr/>
          <a:lstStyle/>
          <a:p>
            <a:r>
              <a:rPr lang="en-GB"/>
              <a:t>About Global Sustain</a:t>
            </a:r>
          </a:p>
        </p:txBody>
      </p:sp>
      <p:sp>
        <p:nvSpPr>
          <p:cNvPr id="5" name="Slide Number Placeholder 4"/>
          <p:cNvSpPr>
            <a:spLocks noGrp="1"/>
          </p:cNvSpPr>
          <p:nvPr>
            <p:ph type="sldNum" sz="quarter" idx="4"/>
          </p:nvPr>
        </p:nvSpPr>
        <p:spPr/>
        <p:txBody>
          <a:bodyPr/>
          <a:lstStyle/>
          <a:p>
            <a:fld id="{71F9F866-B438-9445-8D9F-1F8FF6608833}" type="slidenum">
              <a:rPr lang="en-GB" smtClean="0"/>
              <a:t>4</a:t>
            </a:fld>
            <a:endParaRPr lang="en-GB"/>
          </a:p>
        </p:txBody>
      </p:sp>
      <p:pic>
        <p:nvPicPr>
          <p:cNvPr id="4" name="Picture 2" descr="logo-glob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600" y="1259181"/>
            <a:ext cx="2019300" cy="1372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3"/>
          <p:cNvSpPr txBox="1"/>
          <p:nvPr/>
        </p:nvSpPr>
        <p:spPr>
          <a:xfrm>
            <a:off x="2590801" y="1547285"/>
            <a:ext cx="8623300" cy="4051534"/>
          </a:xfrm>
          <a:prstGeom prst="rect">
            <a:avLst/>
          </a:prstGeom>
        </p:spPr>
        <p:txBody>
          <a:bodyPr vert="horz" lIns="0" tIns="0" rIns="0" bIns="0" rtlCol="0">
            <a:noAutofit/>
          </a:bodyPr>
          <a:lstStyle>
            <a:lvl1pPr marL="0" indent="0" algn="l" rtl="0" eaLnBrk="1" fontAlgn="base" hangingPunct="1">
              <a:lnSpc>
                <a:spcPct val="100000"/>
              </a:lnSpc>
              <a:spcBef>
                <a:spcPts val="0"/>
              </a:spcBef>
              <a:spcAft>
                <a:spcPts val="1200"/>
              </a:spcAft>
              <a:buClrTx/>
              <a:buFontTx/>
              <a:buNone/>
              <a:defRPr lang="en-US" sz="2000" kern="1200">
                <a:solidFill>
                  <a:schemeClr val="tx1">
                    <a:lumMod val="50000"/>
                  </a:schemeClr>
                </a:solidFill>
                <a:latin typeface="Franklin Gothic Medium" panose="020B0603020102020204" pitchFamily="34" charset="0"/>
                <a:ea typeface="MS PGothic" charset="0"/>
                <a:cs typeface="Franklin Gothic Book"/>
              </a:defRPr>
            </a:lvl1pPr>
            <a:lvl2pPr marL="179705" marR="0" indent="-179705" algn="l" defTabSz="914400" rtl="0" eaLnBrk="1" fontAlgn="base" latinLnBrk="0" hangingPunct="1">
              <a:lnSpc>
                <a:spcPct val="100000"/>
              </a:lnSpc>
              <a:spcBef>
                <a:spcPts val="0"/>
              </a:spcBef>
              <a:spcAft>
                <a:spcPts val="1200"/>
              </a:spcAft>
              <a:buClr>
                <a:srgbClr val="00539B"/>
              </a:buClr>
              <a:buSzTx/>
              <a:buFont typeface="Arial" panose="020B0604020202020204" pitchFamily="34" charset="0"/>
              <a:buChar char="•"/>
              <a:defRPr lang="en-US" sz="2000" kern="1200" smtClean="0">
                <a:solidFill>
                  <a:schemeClr val="tx1">
                    <a:lumMod val="50000"/>
                  </a:schemeClr>
                </a:solidFill>
                <a:latin typeface="Franklin Gothic Book"/>
                <a:ea typeface="Franklin Gothic Book"/>
                <a:cs typeface="Franklin Gothic Book"/>
              </a:defRPr>
            </a:lvl2pPr>
            <a:lvl3pPr marL="360045" marR="0" indent="-179705" algn="l" defTabSz="914400" rtl="0" eaLnBrk="1" fontAlgn="base" latinLnBrk="0" hangingPunct="1">
              <a:lnSpc>
                <a:spcPct val="100000"/>
              </a:lnSpc>
              <a:spcBef>
                <a:spcPts val="0"/>
              </a:spcBef>
              <a:spcAft>
                <a:spcPts val="1200"/>
              </a:spcAft>
              <a:buClrTx/>
              <a:buSzTx/>
              <a:buFont typeface="Arial" panose="020B0604020202020204"/>
              <a:buChar char="•"/>
              <a:defRPr lang="en-US" sz="2000" kern="1200" smtClean="0">
                <a:solidFill>
                  <a:schemeClr val="tx1">
                    <a:lumMod val="50000"/>
                  </a:schemeClr>
                </a:solidFill>
                <a:latin typeface="Franklin Gothic Book"/>
                <a:ea typeface="Franklin Gothic Book"/>
                <a:cs typeface="Franklin Gothic Book"/>
              </a:defRPr>
            </a:lvl3pPr>
            <a:lvl4pPr marL="539750" marR="0" indent="-179705" algn="l" defTabSz="914400" rtl="0" eaLnBrk="1" fontAlgn="base" latinLnBrk="0" hangingPunct="1">
              <a:lnSpc>
                <a:spcPct val="100000"/>
              </a:lnSpc>
              <a:spcBef>
                <a:spcPts val="0"/>
              </a:spcBef>
              <a:spcAft>
                <a:spcPts val="1200"/>
              </a:spcAft>
              <a:buClrTx/>
              <a:buSzTx/>
              <a:buFont typeface="Arial" panose="020B0604020202020204" pitchFamily="34" charset="0"/>
              <a:buChar char="‒"/>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1" fontAlgn="base" hangingPunct="1">
              <a:lnSpc>
                <a:spcPct val="100000"/>
              </a:lnSpc>
              <a:spcBef>
                <a:spcPts val="0"/>
              </a:spcBef>
              <a:spcAft>
                <a:spcPts val="1200"/>
              </a:spcAft>
              <a:buFont typeface="Arial" panose="020B0604020202020204" pitchFamily="34" charset="0"/>
              <a:buNone/>
              <a:defRPr sz="1200" kern="1200">
                <a:solidFill>
                  <a:srgbClr val="929395"/>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spcBef>
                <a:spcPct val="0"/>
              </a:spcBef>
              <a:spcAft>
                <a:spcPts val="0"/>
              </a:spcAft>
              <a:buClr>
                <a:srgbClr val="9DBFBE">
                  <a:lumMod val="75000"/>
                </a:srgbClr>
              </a:buClr>
              <a:defRPr/>
            </a:pPr>
            <a:r>
              <a:rPr lang="en-US" sz="1800">
                <a:solidFill>
                  <a:schemeClr val="accent1"/>
                </a:solidFill>
                <a:latin typeface="Bodoni MT" panose="02070603080606020203" pitchFamily="18" charset="0"/>
                <a:cs typeface="Arial" panose="020B0604020202020204" pitchFamily="34" charset="0"/>
              </a:rPr>
              <a:t>Global Sustain Group is an international sustainability management consulting firm established in 2006, with experience in:</a:t>
            </a:r>
          </a:p>
          <a:p>
            <a:pPr algn="just">
              <a:spcBef>
                <a:spcPct val="0"/>
              </a:spcBef>
              <a:spcAft>
                <a:spcPts val="0"/>
              </a:spcAft>
              <a:buClr>
                <a:srgbClr val="9DBFBE">
                  <a:lumMod val="75000"/>
                </a:srgbClr>
              </a:buClr>
              <a:defRPr/>
            </a:pPr>
            <a:endParaRPr lang="en-US" sz="1800">
              <a:solidFill>
                <a:schemeClr val="accent1"/>
              </a:solidFill>
              <a:latin typeface="Bodoni MT" panose="02070603080606020203" pitchFamily="18" charset="0"/>
              <a:cs typeface="Arial" panose="020B0604020202020204" pitchFamily="34" charset="0"/>
            </a:endParaRPr>
          </a:p>
          <a:p>
            <a:pPr lvl="1" algn="just">
              <a:spcBef>
                <a:spcPct val="0"/>
              </a:spcBef>
              <a:spcAft>
                <a:spcPts val="0"/>
              </a:spcAft>
              <a:buClr>
                <a:srgbClr val="0040C0"/>
              </a:buClr>
              <a:defRPr/>
            </a:pPr>
            <a:r>
              <a:rPr lang="en-US" sz="1800">
                <a:solidFill>
                  <a:schemeClr val="accent1"/>
                </a:solidFill>
                <a:latin typeface="Bodoni MT" panose="02070603080606020203" pitchFamily="18" charset="0"/>
                <a:ea typeface="MS PGothic" charset="0"/>
                <a:cs typeface="Arial" panose="020B0604020202020204" pitchFamily="34" charset="0"/>
              </a:rPr>
              <a:t>Sustainable Finance  </a:t>
            </a:r>
          </a:p>
          <a:p>
            <a:pPr lvl="1" algn="just">
              <a:spcBef>
                <a:spcPct val="0"/>
              </a:spcBef>
              <a:spcAft>
                <a:spcPts val="0"/>
              </a:spcAft>
              <a:buClr>
                <a:srgbClr val="0040C0"/>
              </a:buClr>
              <a:defRPr/>
            </a:pPr>
            <a:r>
              <a:rPr lang="en-US" sz="1800">
                <a:solidFill>
                  <a:schemeClr val="accent1"/>
                </a:solidFill>
                <a:latin typeface="Bodoni MT" panose="02070603080606020203" pitchFamily="18" charset="0"/>
                <a:ea typeface="MS PGothic" charset="0"/>
                <a:cs typeface="Arial" panose="020B0604020202020204" pitchFamily="34" charset="0"/>
              </a:rPr>
              <a:t>Compliance &amp; Reporting</a:t>
            </a:r>
          </a:p>
          <a:p>
            <a:pPr lvl="1" algn="just">
              <a:spcBef>
                <a:spcPct val="0"/>
              </a:spcBef>
              <a:spcAft>
                <a:spcPts val="0"/>
              </a:spcAft>
              <a:buClr>
                <a:srgbClr val="0040C0"/>
              </a:buClr>
              <a:defRPr/>
            </a:pPr>
            <a:r>
              <a:rPr lang="en-US" sz="1800">
                <a:solidFill>
                  <a:schemeClr val="accent1"/>
                </a:solidFill>
                <a:latin typeface="Bodoni MT" panose="02070603080606020203" pitchFamily="18" charset="0"/>
                <a:ea typeface="MS PGothic" charset="0"/>
                <a:cs typeface="Arial" panose="020B0604020202020204" pitchFamily="34" charset="0"/>
              </a:rPr>
              <a:t>Strategy &amp; Risk</a:t>
            </a:r>
          </a:p>
          <a:p>
            <a:pPr lvl="1" algn="just">
              <a:spcBef>
                <a:spcPct val="0"/>
              </a:spcBef>
              <a:spcAft>
                <a:spcPts val="0"/>
              </a:spcAft>
              <a:buClr>
                <a:srgbClr val="0040C0"/>
              </a:buClr>
              <a:defRPr/>
            </a:pPr>
            <a:r>
              <a:rPr lang="en-US" sz="1800">
                <a:solidFill>
                  <a:schemeClr val="accent1"/>
                </a:solidFill>
                <a:latin typeface="Bodoni MT" panose="02070603080606020203" pitchFamily="18" charset="0"/>
                <a:ea typeface="MS PGothic" charset="0"/>
                <a:cs typeface="Arial" panose="020B0604020202020204" pitchFamily="34" charset="0"/>
              </a:rPr>
              <a:t>ESG / Responsible Investing </a:t>
            </a:r>
          </a:p>
          <a:p>
            <a:pPr lvl="1" algn="just">
              <a:spcBef>
                <a:spcPct val="0"/>
              </a:spcBef>
              <a:spcAft>
                <a:spcPts val="0"/>
              </a:spcAft>
              <a:buClr>
                <a:srgbClr val="0040C0"/>
              </a:buClr>
              <a:defRPr/>
            </a:pPr>
            <a:r>
              <a:rPr sz="1800">
                <a:solidFill>
                  <a:schemeClr val="accent1"/>
                </a:solidFill>
                <a:latin typeface="Bodoni MT" panose="02070603080606020203" pitchFamily="18" charset="0"/>
                <a:ea typeface="MS PGothic" charset="0"/>
                <a:cs typeface="Arial" panose="020B0604020202020204" pitchFamily="34" charset="0"/>
                <a:sym typeface="+mn-ea"/>
              </a:rPr>
              <a:t>Training &amp; Capacity Building</a:t>
            </a:r>
          </a:p>
          <a:p>
            <a:pPr lvl="1" algn="just">
              <a:spcBef>
                <a:spcPct val="0"/>
              </a:spcBef>
              <a:spcAft>
                <a:spcPts val="0"/>
              </a:spcAft>
              <a:buClr>
                <a:srgbClr val="0040C0"/>
              </a:buClr>
              <a:defRPr/>
            </a:pPr>
            <a:r>
              <a:rPr sz="1800">
                <a:solidFill>
                  <a:schemeClr val="accent1"/>
                </a:solidFill>
                <a:latin typeface="Bodoni MT" panose="02070603080606020203" pitchFamily="18" charset="0"/>
                <a:ea typeface="MS PGothic" charset="0"/>
                <a:cs typeface="Arial" panose="020B0604020202020204" pitchFamily="34" charset="0"/>
                <a:sym typeface="+mn-ea"/>
              </a:rPr>
              <a:t>ESG Digital Application services, e-Learning.</a:t>
            </a:r>
            <a:endParaRPr lang="en-US" sz="1800">
              <a:solidFill>
                <a:schemeClr val="accent1"/>
              </a:solidFill>
              <a:latin typeface="Bodoni MT" panose="02070603080606020203" pitchFamily="18" charset="0"/>
              <a:ea typeface="MS PGothic" charset="0"/>
              <a:cs typeface="Arial" panose="020B0604020202020204" pitchFamily="34" charset="0"/>
            </a:endParaRPr>
          </a:p>
          <a:p>
            <a:pPr marL="0" lvl="1" indent="0" algn="just">
              <a:spcBef>
                <a:spcPct val="0"/>
              </a:spcBef>
              <a:spcAft>
                <a:spcPts val="0"/>
              </a:spcAft>
              <a:buClr>
                <a:srgbClr val="0040C0"/>
              </a:buClr>
              <a:buFont typeface="Arial" panose="020B0604020202020204" pitchFamily="34" charset="0"/>
              <a:buNone/>
              <a:defRPr/>
            </a:pPr>
            <a:endParaRPr lang="en-US" sz="1800">
              <a:solidFill>
                <a:schemeClr val="accent1"/>
              </a:solidFill>
              <a:latin typeface="Bodoni MT" panose="02070603080606020203" pitchFamily="18" charset="0"/>
              <a:ea typeface="MS PGothic" charset="0"/>
              <a:cs typeface="Arial" panose="020B0604020202020204" pitchFamily="34" charset="0"/>
            </a:endParaRPr>
          </a:p>
          <a:p>
            <a:pPr marL="0" lvl="1" indent="0" algn="just">
              <a:spcBef>
                <a:spcPct val="0"/>
              </a:spcBef>
              <a:spcAft>
                <a:spcPts val="0"/>
              </a:spcAft>
              <a:buClr>
                <a:srgbClr val="0040C0"/>
              </a:buClr>
              <a:buFont typeface="Arial" panose="020B0604020202020204" pitchFamily="34" charset="0"/>
              <a:buNone/>
              <a:defRPr/>
            </a:pPr>
            <a:r>
              <a:rPr lang="en-US" sz="1800">
                <a:solidFill>
                  <a:schemeClr val="accent1"/>
                </a:solidFill>
                <a:latin typeface="Bodoni MT" panose="02070603080606020203" pitchFamily="18" charset="0"/>
                <a:ea typeface="MS PGothic" charset="0"/>
                <a:cs typeface="Arial" panose="020B0604020202020204" pitchFamily="34" charset="0"/>
              </a:rPr>
              <a:t>Global Sustain Group is community driven with 300+ </a:t>
            </a:r>
            <a:r>
              <a:rPr lang="en-US" sz="1800" err="1">
                <a:solidFill>
                  <a:schemeClr val="accent1"/>
                </a:solidFill>
                <a:latin typeface="Bodoni MT" panose="02070603080606020203" pitchFamily="18" charset="0"/>
                <a:ea typeface="MS PGothic" charset="0"/>
                <a:cs typeface="Arial" panose="020B0604020202020204" pitchFamily="34" charset="0"/>
              </a:rPr>
              <a:t>organisations</a:t>
            </a:r>
            <a:r>
              <a:rPr lang="en-US" sz="1800">
                <a:solidFill>
                  <a:schemeClr val="accent1"/>
                </a:solidFill>
                <a:latin typeface="Bodoni MT" panose="02070603080606020203" pitchFamily="18" charset="0"/>
                <a:ea typeface="MS PGothic" charset="0"/>
                <a:cs typeface="Arial" panose="020B0604020202020204" pitchFamily="34" charset="0"/>
              </a:rPr>
              <a:t> as members. Headquarters are in London, with</a:t>
            </a:r>
            <a:r>
              <a:rPr sz="1800">
                <a:solidFill>
                  <a:schemeClr val="accent1"/>
                </a:solidFill>
                <a:latin typeface="Bodoni MT" panose="02070603080606020203" pitchFamily="18" charset="0"/>
                <a:ea typeface="MS PGothic" charset="0"/>
                <a:cs typeface="Arial" panose="020B0604020202020204" pitchFamily="34" charset="0"/>
                <a:sym typeface="+mn-ea"/>
              </a:rPr>
              <a:t> offices in Berlin and Athens and international presence through affiliates in Brussels, Cairo, New York, and Nicosia.</a:t>
            </a:r>
            <a:endParaRPr lang="en-US" sz="1800">
              <a:solidFill>
                <a:schemeClr val="accent1"/>
              </a:solidFill>
              <a:latin typeface="Bodoni MT" panose="02070603080606020203" pitchFamily="18" charset="0"/>
              <a:ea typeface="MS PGothic" charset="0"/>
              <a:cs typeface="Arial" panose="020B0604020202020204" pitchFamily="34" charset="0"/>
              <a:sym typeface="+mn-ea"/>
            </a:endParaRPr>
          </a:p>
          <a:p>
            <a:pPr marL="0" lvl="1" indent="0" algn="just">
              <a:spcBef>
                <a:spcPct val="0"/>
              </a:spcBef>
              <a:spcAft>
                <a:spcPts val="0"/>
              </a:spcAft>
              <a:buClr>
                <a:srgbClr val="0040C0"/>
              </a:buClr>
              <a:buFont typeface="Arial" panose="020B0604020202020204" pitchFamily="34" charset="0"/>
              <a:buNone/>
              <a:defRPr/>
            </a:pPr>
            <a:endParaRPr sz="1800">
              <a:solidFill>
                <a:schemeClr val="accent1"/>
              </a:solidFill>
              <a:latin typeface="Bodoni MT" panose="02070603080606020203" pitchFamily="18" charset="0"/>
              <a:ea typeface="MS PGothic" charset="0"/>
              <a:cs typeface="Arial" panose="020B0604020202020204" pitchFamily="34" charset="0"/>
              <a:sym typeface="+mn-ea"/>
            </a:endParaRPr>
          </a:p>
          <a:p>
            <a:pPr marL="0" lvl="1" indent="0" algn="just">
              <a:spcBef>
                <a:spcPct val="0"/>
              </a:spcBef>
              <a:spcAft>
                <a:spcPts val="0"/>
              </a:spcAft>
              <a:buClr>
                <a:srgbClr val="0040C0"/>
              </a:buClr>
              <a:buFont typeface="Arial" panose="020B0604020202020204" pitchFamily="34" charset="0"/>
              <a:buNone/>
              <a:defRPr/>
            </a:pPr>
            <a:r>
              <a:rPr lang="en-US" sz="1800">
                <a:solidFill>
                  <a:schemeClr val="accent1"/>
                </a:solidFill>
                <a:latin typeface="Bodoni MT" panose="02070603080606020203" pitchFamily="18" charset="0"/>
                <a:ea typeface="MS PGothic" charset="0"/>
                <a:cs typeface="Arial" panose="020B0604020202020204" pitchFamily="34" charset="0"/>
                <a:hlinkClick r:id="rId4">
                  <a:extLst>
                    <a:ext uri="{A12FA001-AC4F-418D-AE19-62706E023703}">
                      <ahyp:hlinkClr xmlns:ahyp="http://schemas.microsoft.com/office/drawing/2018/hyperlinkcolor" val="tx"/>
                    </a:ext>
                  </a:extLst>
                </a:hlinkClick>
              </a:rPr>
              <a:t>www.globalsustaingroup.com</a:t>
            </a:r>
            <a:r>
              <a:rPr lang="en-US" sz="1800">
                <a:solidFill>
                  <a:schemeClr val="accent1"/>
                </a:solidFill>
                <a:latin typeface="Bodoni MT" panose="02070603080606020203" pitchFamily="18" charset="0"/>
                <a:ea typeface="MS PGothic" charset="0"/>
                <a:cs typeface="Arial" panose="020B0604020202020204" pitchFamily="34" charset="0"/>
              </a:rPr>
              <a:t> | </a:t>
            </a:r>
            <a:r>
              <a:rPr lang="en-US" sz="1800">
                <a:solidFill>
                  <a:schemeClr val="accent1"/>
                </a:solidFill>
                <a:latin typeface="Bodoni MT" panose="02070603080606020203" pitchFamily="18" charset="0"/>
                <a:ea typeface="MS PGothic" charset="0"/>
                <a:cs typeface="Arial" panose="020B0604020202020204" pitchFamily="34" charset="0"/>
                <a:hlinkClick r:id="rId5">
                  <a:extLst>
                    <a:ext uri="{A12FA001-AC4F-418D-AE19-62706E023703}">
                      <ahyp:hlinkClr xmlns:ahyp="http://schemas.microsoft.com/office/drawing/2018/hyperlinkcolor" val="tx"/>
                    </a:ext>
                  </a:extLst>
                </a:hlinkClick>
              </a:rPr>
              <a:t>www.globalsustain.org</a:t>
            </a:r>
            <a:r>
              <a:rPr lang="en-US" sz="1800">
                <a:solidFill>
                  <a:schemeClr val="accent1"/>
                </a:solidFill>
                <a:latin typeface="Bodoni MT" panose="02070603080606020203" pitchFamily="18" charset="0"/>
                <a:ea typeface="MS PGothic" charset="0"/>
                <a:cs typeface="Arial" panose="020B0604020202020204" pitchFamily="34" charset="0"/>
              </a:rPr>
              <a:t> | </a:t>
            </a:r>
            <a:r>
              <a:rPr lang="en-US" sz="1800">
                <a:solidFill>
                  <a:schemeClr val="accent1"/>
                </a:solidFill>
                <a:latin typeface="Bodoni MT" panose="02070603080606020203" pitchFamily="18" charset="0"/>
                <a:ea typeface="MS PGothic" charset="0"/>
                <a:cs typeface="Arial" panose="020B0604020202020204" pitchFamily="34" charset="0"/>
                <a:hlinkClick r:id="rId6">
                  <a:extLst>
                    <a:ext uri="{A12FA001-AC4F-418D-AE19-62706E023703}">
                      <ahyp:hlinkClr xmlns:ahyp="http://schemas.microsoft.com/office/drawing/2018/hyperlinkcolor" val="tx"/>
                    </a:ext>
                  </a:extLst>
                </a:hlinkClick>
              </a:rPr>
              <a:t>www.sustainabilityforum.gr</a:t>
            </a:r>
            <a:r>
              <a:rPr lang="en-US" sz="1800">
                <a:solidFill>
                  <a:schemeClr val="accent1"/>
                </a:solidFill>
                <a:latin typeface="Bodoni MT" panose="02070603080606020203" pitchFamily="18" charset="0"/>
                <a:ea typeface="MS PGothic" charset="0"/>
                <a:cs typeface="Arial" panose="020B0604020202020204" pitchFamily="34" charset="0"/>
              </a:rPr>
              <a:t> </a:t>
            </a:r>
          </a:p>
        </p:txBody>
      </p:sp>
    </p:spTree>
    <p:extLst>
      <p:ext uri="{BB962C8B-B14F-4D97-AF65-F5344CB8AC3E}">
        <p14:creationId xmlns:p14="http://schemas.microsoft.com/office/powerpoint/2010/main" val="1224641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4934585" y="5555615"/>
            <a:ext cx="2586355" cy="307777"/>
          </a:xfrm>
          <a:prstGeom prst="rect">
            <a:avLst/>
          </a:prstGeom>
          <a:solidFill>
            <a:schemeClr val="bg1"/>
          </a:solidFill>
        </p:spPr>
        <p:txBody>
          <a:bodyPr wrap="square" rtlCol="0">
            <a:spAutoFit/>
          </a:bodyPr>
          <a:lstStyle/>
          <a:p>
            <a:r>
              <a:rPr lang="en-US" sz="140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Last Update: March 2022</a:t>
            </a:r>
          </a:p>
        </p:txBody>
      </p:sp>
      <p:sp>
        <p:nvSpPr>
          <p:cNvPr id="15" name="TextBox 14"/>
          <p:cNvSpPr txBox="1"/>
          <p:nvPr/>
        </p:nvSpPr>
        <p:spPr>
          <a:xfrm rot="16200000">
            <a:off x="1300873" y="2217596"/>
            <a:ext cx="822811" cy="306705"/>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r>
              <a:rPr lang="en-US" sz="140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Europe</a:t>
            </a:r>
          </a:p>
        </p:txBody>
      </p:sp>
      <p:sp>
        <p:nvSpPr>
          <p:cNvPr id="11" name="TextBox 10"/>
          <p:cNvSpPr txBox="1"/>
          <p:nvPr/>
        </p:nvSpPr>
        <p:spPr>
          <a:xfrm>
            <a:off x="1060088" y="309269"/>
            <a:ext cx="7655412" cy="480131"/>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nSpc>
                <a:spcPct val="90000"/>
              </a:lnSpc>
            </a:pPr>
            <a:r>
              <a:rPr lang="en-GB" sz="2800">
                <a:solidFill>
                  <a:schemeClr val="accent1"/>
                </a:solidFill>
                <a:latin typeface="Bodoni MT" panose="02070603080606020203" pitchFamily="18" charset="0"/>
                <a:ea typeface="MS PGothic" charset="0"/>
                <a:cs typeface="Arial" panose="020B0604020202020204" pitchFamily="34" charset="0"/>
              </a:rPr>
              <a:t>Global Sustain - Countries of Project Delivery</a:t>
            </a:r>
          </a:p>
        </p:txBody>
      </p:sp>
      <p:sp>
        <p:nvSpPr>
          <p:cNvPr id="17" name="TextBox 16"/>
          <p:cNvSpPr txBox="1"/>
          <p:nvPr/>
        </p:nvSpPr>
        <p:spPr>
          <a:xfrm rot="16200000">
            <a:off x="1207770" y="3812540"/>
            <a:ext cx="1009015" cy="306705"/>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r>
              <a:rPr lang="en-US" sz="140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Americas</a:t>
            </a:r>
          </a:p>
        </p:txBody>
      </p:sp>
      <p:sp>
        <p:nvSpPr>
          <p:cNvPr id="18" name="TextBox 17"/>
          <p:cNvSpPr txBox="1"/>
          <p:nvPr/>
        </p:nvSpPr>
        <p:spPr>
          <a:xfrm rot="16200000">
            <a:off x="1330905" y="4858516"/>
            <a:ext cx="744789" cy="307777"/>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r>
              <a:rPr lang="en-US" sz="140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Africa</a:t>
            </a:r>
          </a:p>
        </p:txBody>
      </p:sp>
      <p:sp>
        <p:nvSpPr>
          <p:cNvPr id="19" name="TextBox 18"/>
          <p:cNvSpPr txBox="1"/>
          <p:nvPr/>
        </p:nvSpPr>
        <p:spPr>
          <a:xfrm rot="16200000">
            <a:off x="1411673" y="5702149"/>
            <a:ext cx="601209" cy="307777"/>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r>
              <a:rPr lang="en-US" sz="140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Asia</a:t>
            </a:r>
          </a:p>
        </p:txBody>
      </p:sp>
      <p:pic>
        <p:nvPicPr>
          <p:cNvPr id="2" name="Picture 1"/>
          <p:cNvPicPr>
            <a:picLocks noChangeAspect="1"/>
          </p:cNvPicPr>
          <p:nvPr/>
        </p:nvPicPr>
        <p:blipFill>
          <a:blip r:embed="rId2"/>
          <a:stretch>
            <a:fillRect/>
          </a:stretch>
        </p:blipFill>
        <p:spPr>
          <a:xfrm>
            <a:off x="2094230" y="1111885"/>
            <a:ext cx="9759950" cy="5190490"/>
          </a:xfrm>
          <a:prstGeom prst="rect">
            <a:avLst/>
          </a:prstGeom>
        </p:spPr>
      </p:pic>
      <p:sp>
        <p:nvSpPr>
          <p:cNvPr id="3" name="Text Box 2"/>
          <p:cNvSpPr txBox="1"/>
          <p:nvPr/>
        </p:nvSpPr>
        <p:spPr>
          <a:xfrm>
            <a:off x="2094230" y="1199407"/>
            <a:ext cx="922102" cy="185609"/>
          </a:xfrm>
          <a:prstGeom prst="rect">
            <a:avLst/>
          </a:prstGeom>
          <a:solidFill>
            <a:schemeClr val="bg1"/>
          </a:solidFill>
        </p:spPr>
        <p:txBody>
          <a:bodyPr wrap="square" rtlCol="0">
            <a:spAutoFit/>
          </a:bodyPr>
          <a:lstStyle/>
          <a:p>
            <a:endParaRPr lang="en-US"/>
          </a:p>
        </p:txBody>
      </p:sp>
      <p:pic>
        <p:nvPicPr>
          <p:cNvPr id="4" name="Picture 3"/>
          <p:cNvPicPr>
            <a:picLocks noChangeAspect="1"/>
          </p:cNvPicPr>
          <p:nvPr/>
        </p:nvPicPr>
        <p:blipFill>
          <a:blip r:embed="rId3"/>
          <a:srcRect l="14864"/>
          <a:stretch>
            <a:fillRect/>
          </a:stretch>
        </p:blipFill>
        <p:spPr>
          <a:xfrm>
            <a:off x="3265714" y="5283200"/>
            <a:ext cx="1045029" cy="1019175"/>
          </a:xfrm>
          <a:prstGeom prst="rect">
            <a:avLst/>
          </a:prstGeom>
        </p:spPr>
      </p:pic>
    </p:spTree>
    <p:extLst>
      <p:ext uri="{BB962C8B-B14F-4D97-AF65-F5344CB8AC3E}">
        <p14:creationId xmlns:p14="http://schemas.microsoft.com/office/powerpoint/2010/main" val="1018005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8055" y="-1"/>
            <a:ext cx="7871884" cy="1080000"/>
          </a:xfrm>
        </p:spPr>
        <p:txBody>
          <a:bodyPr/>
          <a:lstStyle/>
          <a:p>
            <a:r>
              <a:rPr lang="en-US"/>
              <a:t>Learning Objectives</a:t>
            </a:r>
            <a:endParaRPr lang="en-GB"/>
          </a:p>
        </p:txBody>
      </p:sp>
      <p:sp>
        <p:nvSpPr>
          <p:cNvPr id="3" name="Date Placeholder 2"/>
          <p:cNvSpPr>
            <a:spLocks noGrp="1"/>
          </p:cNvSpPr>
          <p:nvPr>
            <p:ph type="dt" sz="half" idx="2"/>
          </p:nvPr>
        </p:nvSpPr>
        <p:spPr/>
        <p:txBody>
          <a:bodyPr/>
          <a:lstStyle/>
          <a:p>
            <a:fld id="{4AC23DB2-FB1A-4E43-8F6F-8E1E5CEC6EBA}" type="datetime3">
              <a:rPr lang="en-GB" smtClean="0"/>
              <a:t>19 December, 2022</a:t>
            </a:fld>
            <a:endParaRPr lang="en-GB"/>
          </a:p>
        </p:txBody>
      </p:sp>
      <p:sp>
        <p:nvSpPr>
          <p:cNvPr id="4" name="Footer Placeholder 3"/>
          <p:cNvSpPr>
            <a:spLocks noGrp="1"/>
          </p:cNvSpPr>
          <p:nvPr>
            <p:ph type="ftr" sz="quarter" idx="3"/>
          </p:nvPr>
        </p:nvSpPr>
        <p:spPr/>
        <p:txBody>
          <a:bodyPr/>
          <a:lstStyle/>
          <a:p>
            <a:endParaRPr lang="en-GB"/>
          </a:p>
        </p:txBody>
      </p:sp>
      <p:sp>
        <p:nvSpPr>
          <p:cNvPr id="5" name="Slide Number Placeholder 4"/>
          <p:cNvSpPr>
            <a:spLocks noGrp="1"/>
          </p:cNvSpPr>
          <p:nvPr>
            <p:ph type="sldNum" sz="quarter" idx="4"/>
          </p:nvPr>
        </p:nvSpPr>
        <p:spPr/>
        <p:txBody>
          <a:bodyPr/>
          <a:lstStyle/>
          <a:p>
            <a:fld id="{71F9F866-B438-9445-8D9F-1F8FF6608833}" type="slidenum">
              <a:rPr lang="en-GB" smtClean="0"/>
              <a:t>6</a:t>
            </a:fld>
            <a:endParaRPr lang="en-GB"/>
          </a:p>
        </p:txBody>
      </p:sp>
      <p:sp>
        <p:nvSpPr>
          <p:cNvPr id="12" name="Content Placeholder 4"/>
          <p:cNvSpPr txBox="1"/>
          <p:nvPr/>
        </p:nvSpPr>
        <p:spPr>
          <a:xfrm>
            <a:off x="958847" y="1400884"/>
            <a:ext cx="10560579" cy="3602990"/>
          </a:xfrm>
          <a:prstGeom prst="rect">
            <a:avLst/>
          </a:prstGeom>
        </p:spPr>
        <p:txBody>
          <a:bodyPr/>
          <a:lstStyle>
            <a:lvl1pPr marL="0" indent="0" algn="l" defTabSz="914400" rtl="0" eaLnBrk="1" latinLnBrk="0" hangingPunct="1">
              <a:lnSpc>
                <a:spcPct val="100000"/>
              </a:lnSpc>
              <a:spcBef>
                <a:spcPts val="1800"/>
              </a:spcBef>
              <a:buClr>
                <a:schemeClr val="tx1"/>
              </a:buClr>
              <a:buFont typeface="Arial" panose="020B0604020202020204" pitchFamily="34" charset="0"/>
              <a:buNone/>
              <a:defRPr sz="2800" kern="1200">
                <a:solidFill>
                  <a:schemeClr val="bg2"/>
                </a:solidFill>
                <a:latin typeface="+mn-lt"/>
                <a:ea typeface="+mn-ea"/>
                <a:cs typeface="+mn-cs"/>
              </a:defRPr>
            </a:lvl1pPr>
            <a:lvl2pPr marL="288925" indent="-288925" algn="l" defTabSz="914400" rtl="0" eaLnBrk="1" latinLnBrk="0" hangingPunct="1">
              <a:lnSpc>
                <a:spcPct val="100000"/>
              </a:lnSpc>
              <a:spcBef>
                <a:spcPts val="1200"/>
              </a:spcBef>
              <a:buClr>
                <a:schemeClr val="tx2"/>
              </a:buClr>
              <a:buFont typeface="Arial" panose="020B0604020202020204" pitchFamily="34" charset="0"/>
              <a:buChar char="»"/>
              <a:defRPr sz="2400" kern="1200">
                <a:solidFill>
                  <a:schemeClr val="bg2"/>
                </a:solidFill>
                <a:latin typeface="+mn-lt"/>
                <a:ea typeface="+mn-ea"/>
                <a:cs typeface="+mn-cs"/>
              </a:defRPr>
            </a:lvl2pPr>
            <a:lvl3pPr marL="517525" indent="-284480" algn="l" defTabSz="914400" rtl="0" eaLnBrk="1" latinLnBrk="0" hangingPunct="1">
              <a:lnSpc>
                <a:spcPct val="100000"/>
              </a:lnSpc>
              <a:spcBef>
                <a:spcPts val="1200"/>
              </a:spcBef>
              <a:buClr>
                <a:schemeClr val="tx2"/>
              </a:buClr>
              <a:buFont typeface="Arial" panose="020B0604020202020204" pitchFamily="34" charset="0"/>
              <a:buChar char="–"/>
              <a:defRPr sz="2400" kern="1200">
                <a:solidFill>
                  <a:schemeClr val="bg2"/>
                </a:solidFill>
                <a:latin typeface="+mn-lt"/>
                <a:ea typeface="+mn-ea"/>
                <a:cs typeface="+mn-cs"/>
              </a:defRPr>
            </a:lvl3pPr>
            <a:lvl4pPr marL="746125" indent="-290830" algn="l" defTabSz="914400" rtl="0" eaLnBrk="1" latinLnBrk="0" hangingPunct="1">
              <a:lnSpc>
                <a:spcPct val="100000"/>
              </a:lnSpc>
              <a:spcBef>
                <a:spcPts val="1200"/>
              </a:spcBef>
              <a:buClr>
                <a:schemeClr val="tx2"/>
              </a:buClr>
              <a:buFont typeface="Arial" panose="020B0604020202020204" pitchFamily="34" charset="0"/>
              <a:buChar char="›"/>
              <a:defRPr sz="2000" kern="1200">
                <a:solidFill>
                  <a:schemeClr val="bg2"/>
                </a:solidFill>
                <a:latin typeface="+mn-lt"/>
                <a:ea typeface="+mn-ea"/>
                <a:cs typeface="+mn-cs"/>
              </a:defRPr>
            </a:lvl4pPr>
            <a:lvl5pPr marL="974725" indent="-288925" algn="l" defTabSz="914400" rtl="0" eaLnBrk="1" latinLnBrk="0" hangingPunct="1">
              <a:lnSpc>
                <a:spcPct val="100000"/>
              </a:lnSpc>
              <a:spcBef>
                <a:spcPts val="1200"/>
              </a:spcBef>
              <a:buClr>
                <a:schemeClr val="tx2"/>
              </a:buClr>
              <a:buFont typeface="Arial" panose="020B0604020202020204" pitchFamily="34" charset="0"/>
              <a:buChar char="-"/>
              <a:defRPr sz="20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Bef>
                <a:spcPct val="0"/>
              </a:spcBef>
              <a:buClr>
                <a:srgbClr val="009FDF"/>
              </a:buClr>
              <a:buSzPct val="100000"/>
            </a:pPr>
            <a:r>
              <a:rPr lang="en-US" sz="2000">
                <a:solidFill>
                  <a:schemeClr val="accent1"/>
                </a:solidFill>
                <a:latin typeface="Bodoni MT" panose="02070603080606020203" pitchFamily="18" charset="0"/>
                <a:ea typeface="MS PGothic" charset="0"/>
              </a:rPr>
              <a:t>Broaden your understanding of ESG, risks and opportunities.</a:t>
            </a:r>
          </a:p>
          <a:p>
            <a:pPr lvl="1">
              <a:spcBef>
                <a:spcPct val="0"/>
              </a:spcBef>
              <a:buClr>
                <a:srgbClr val="009FDF"/>
              </a:buClr>
              <a:buSzPct val="100000"/>
            </a:pPr>
            <a:endParaRPr lang="en-US" sz="2000">
              <a:solidFill>
                <a:schemeClr val="accent1"/>
              </a:solidFill>
              <a:latin typeface="Bodoni MT" panose="02070603080606020203" pitchFamily="18" charset="0"/>
              <a:ea typeface="MS PGothic" charset="0"/>
            </a:endParaRPr>
          </a:p>
          <a:p>
            <a:pPr lvl="1">
              <a:spcBef>
                <a:spcPct val="0"/>
              </a:spcBef>
              <a:buClr>
                <a:srgbClr val="009FDF"/>
              </a:buClr>
              <a:buSzPct val="100000"/>
            </a:pPr>
            <a:r>
              <a:rPr lang="en-US" sz="2000">
                <a:solidFill>
                  <a:schemeClr val="accent1"/>
                </a:solidFill>
                <a:latin typeface="Bodoni MT" panose="02070603080606020203" pitchFamily="18" charset="0"/>
                <a:ea typeface="MS PGothic" charset="0"/>
              </a:rPr>
              <a:t>Explore how ESG impacts the bottom line of a business.</a:t>
            </a:r>
          </a:p>
          <a:p>
            <a:pPr lvl="1">
              <a:spcBef>
                <a:spcPct val="0"/>
              </a:spcBef>
              <a:buClr>
                <a:srgbClr val="009FDF"/>
              </a:buClr>
              <a:buSzPct val="100000"/>
            </a:pPr>
            <a:endParaRPr lang="en-US" sz="2000">
              <a:solidFill>
                <a:schemeClr val="accent1"/>
              </a:solidFill>
              <a:latin typeface="Bodoni MT" panose="02070603080606020203" pitchFamily="18" charset="0"/>
              <a:ea typeface="MS PGothic" charset="0"/>
            </a:endParaRPr>
          </a:p>
          <a:p>
            <a:pPr lvl="1">
              <a:spcBef>
                <a:spcPct val="0"/>
              </a:spcBef>
              <a:buClr>
                <a:srgbClr val="009FDF"/>
              </a:buClr>
              <a:buSzPct val="100000"/>
            </a:pPr>
            <a:r>
              <a:rPr lang="en-US" sz="2000" err="1">
                <a:solidFill>
                  <a:schemeClr val="accent1"/>
                </a:solidFill>
                <a:latin typeface="Bodoni MT" panose="02070603080606020203" pitchFamily="18" charset="0"/>
                <a:ea typeface="MS PGothic" charset="0"/>
              </a:rPr>
              <a:t>Familiarise</a:t>
            </a:r>
            <a:r>
              <a:rPr lang="en-US" sz="2000">
                <a:solidFill>
                  <a:schemeClr val="accent1"/>
                </a:solidFill>
                <a:latin typeface="Bodoni MT" panose="02070603080606020203" pitchFamily="18" charset="0"/>
                <a:ea typeface="MS PGothic" charset="0"/>
              </a:rPr>
              <a:t> with ESG frameworks, principles, and standards.</a:t>
            </a:r>
          </a:p>
          <a:p>
            <a:pPr lvl="1">
              <a:spcBef>
                <a:spcPct val="0"/>
              </a:spcBef>
              <a:buClr>
                <a:srgbClr val="009FDF"/>
              </a:buClr>
              <a:buSzPct val="100000"/>
            </a:pPr>
            <a:endParaRPr lang="en-US" sz="2000">
              <a:solidFill>
                <a:schemeClr val="accent1"/>
              </a:solidFill>
              <a:latin typeface="Bodoni MT" panose="02070603080606020203" pitchFamily="18" charset="0"/>
              <a:ea typeface="MS PGothic" charset="0"/>
            </a:endParaRPr>
          </a:p>
          <a:p>
            <a:pPr lvl="1">
              <a:spcBef>
                <a:spcPct val="0"/>
              </a:spcBef>
              <a:buClr>
                <a:srgbClr val="009FDF"/>
              </a:buClr>
              <a:buSzPct val="100000"/>
            </a:pPr>
            <a:r>
              <a:rPr lang="en-US" sz="2000">
                <a:solidFill>
                  <a:schemeClr val="accent1"/>
                </a:solidFill>
                <a:latin typeface="Bodoni MT" panose="02070603080606020203" pitchFamily="18" charset="0"/>
                <a:ea typeface="MS PGothic" charset="0"/>
              </a:rPr>
              <a:t>Get an update on ESG-related regulatory developments, trends and market practices.</a:t>
            </a:r>
          </a:p>
          <a:p>
            <a:pPr lvl="1">
              <a:spcBef>
                <a:spcPct val="0"/>
              </a:spcBef>
              <a:buClr>
                <a:srgbClr val="009FDF"/>
              </a:buClr>
              <a:buSzPct val="100000"/>
            </a:pPr>
            <a:endParaRPr lang="en-US" sz="2000">
              <a:solidFill>
                <a:schemeClr val="accent1"/>
              </a:solidFill>
              <a:latin typeface="Bodoni MT" panose="02070603080606020203" pitchFamily="18" charset="0"/>
              <a:ea typeface="MS PGothic" charset="0"/>
            </a:endParaRPr>
          </a:p>
          <a:p>
            <a:pPr lvl="1">
              <a:spcBef>
                <a:spcPct val="0"/>
              </a:spcBef>
              <a:buClr>
                <a:srgbClr val="009FDF"/>
              </a:buClr>
              <a:buSzPct val="100000"/>
            </a:pPr>
            <a:r>
              <a:rPr lang="en-US" sz="2000">
                <a:solidFill>
                  <a:schemeClr val="accent1"/>
                </a:solidFill>
                <a:latin typeface="Bodoni MT" panose="02070603080606020203" pitchFamily="18" charset="0"/>
                <a:ea typeface="MS PGothic" charset="0"/>
              </a:rPr>
              <a:t>Learn about ESG integration into governance, strategy, policies and risk management.</a:t>
            </a:r>
          </a:p>
          <a:p>
            <a:pPr lvl="1">
              <a:spcBef>
                <a:spcPct val="0"/>
              </a:spcBef>
              <a:buClr>
                <a:srgbClr val="009FDF"/>
              </a:buClr>
              <a:buSzPct val="100000"/>
            </a:pPr>
            <a:endParaRPr lang="en-US" sz="2000">
              <a:solidFill>
                <a:schemeClr val="accent1"/>
              </a:solidFill>
              <a:latin typeface="Bodoni MT" panose="02070603080606020203" pitchFamily="18" charset="0"/>
              <a:ea typeface="MS PGothic" charset="0"/>
            </a:endParaRPr>
          </a:p>
          <a:p>
            <a:pPr lvl="1">
              <a:spcBef>
                <a:spcPct val="0"/>
              </a:spcBef>
              <a:buClr>
                <a:srgbClr val="009FDF"/>
              </a:buClr>
              <a:buSzPct val="100000"/>
            </a:pPr>
            <a:r>
              <a:rPr lang="en-US" sz="2000">
                <a:solidFill>
                  <a:schemeClr val="accent1"/>
                </a:solidFill>
                <a:latin typeface="Bodoni MT" panose="02070603080606020203" pitchFamily="18" charset="0"/>
                <a:ea typeface="MS PGothic" charset="0"/>
              </a:rPr>
              <a:t>Find out why ESG due diligence is important for SMEs financing.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4360494" y="2687890"/>
            <a:ext cx="6273033" cy="2446638"/>
          </a:xfrm>
        </p:spPr>
        <p:txBody>
          <a:bodyPr/>
          <a:lstStyle/>
          <a:p>
            <a:pPr marL="0" indent="0">
              <a:buNone/>
            </a:pPr>
            <a:endParaRPr lang="en-US">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0" indent="0">
              <a:buNone/>
            </a:pPr>
            <a:r>
              <a:rPr lang="en-US" sz="2400">
                <a:solidFill>
                  <a:schemeClr val="accent1"/>
                </a:solidFill>
                <a:latin typeface="Bodoni MT" panose="02070603080606020203" pitchFamily="18" charset="0"/>
                <a:cs typeface="+mj-cs"/>
              </a:rPr>
              <a:t>ESG </a:t>
            </a:r>
            <a:r>
              <a:rPr lang="en-US" sz="2400">
                <a:solidFill>
                  <a:schemeClr val="accent1"/>
                </a:solidFill>
                <a:latin typeface="Bodoni MT" panose="02070603080606020203" pitchFamily="18" charset="0"/>
                <a:cs typeface="+mj-cs"/>
                <a:sym typeface="+mn-ea"/>
              </a:rPr>
              <a:t>overview and definition</a:t>
            </a:r>
            <a:endParaRPr lang="en-US">
              <a:solidFill>
                <a:schemeClr val="accent1"/>
              </a:solidFill>
              <a:latin typeface="Bodoni MT" panose="02070603080606020203" pitchFamily="18" charset="0"/>
              <a:cs typeface="+mj-cs"/>
            </a:endParaRPr>
          </a:p>
        </p:txBody>
      </p:sp>
      <p:cxnSp>
        <p:nvCxnSpPr>
          <p:cNvPr id="3" name="Straight Connector 2"/>
          <p:cNvCxnSpPr/>
          <p:nvPr/>
        </p:nvCxnSpPr>
        <p:spPr>
          <a:xfrm>
            <a:off x="3788229" y="1556657"/>
            <a:ext cx="0" cy="3962400"/>
          </a:xfrm>
          <a:prstGeom prst="line">
            <a:avLst/>
          </a:prstGeom>
          <a:ln w="38100"/>
        </p:spPr>
        <p:style>
          <a:lnRef idx="1">
            <a:schemeClr val="accent3"/>
          </a:lnRef>
          <a:fillRef idx="0">
            <a:schemeClr val="accent3"/>
          </a:fillRef>
          <a:effectRef idx="0">
            <a:schemeClr val="accent3"/>
          </a:effectRef>
          <a:fontRef idx="minor">
            <a:schemeClr val="tx1"/>
          </a:fontRef>
        </p:style>
      </p:cxnSp>
      <p:sp>
        <p:nvSpPr>
          <p:cNvPr id="4" name="Title 7">
            <a:extLst>
              <a:ext uri="{FF2B5EF4-FFF2-40B4-BE49-F238E27FC236}">
                <a16:creationId xmlns:a16="http://schemas.microsoft.com/office/drawing/2014/main" id="{2ED1BB74-B0E6-584C-BD54-90572B7CAC44}"/>
              </a:ext>
            </a:extLst>
          </p:cNvPr>
          <p:cNvSpPr>
            <a:spLocks noGrp="1"/>
          </p:cNvSpPr>
          <p:nvPr/>
        </p:nvSpPr>
        <p:spPr>
          <a:xfrm>
            <a:off x="153588" y="2236717"/>
            <a:ext cx="3429635" cy="2235129"/>
          </a:xfrm>
          <a:prstGeom prst="rect">
            <a:avLst/>
          </a:prstGeom>
          <a:noFill/>
          <a:ln>
            <a:noFill/>
          </a:ln>
        </p:spPr>
        <p:txBody>
          <a:bodyPr vert="horz" lIns="0" tIns="0" rIns="0" bIns="0" rtlCol="0" anchor="ctr">
            <a:normAutofit/>
          </a:bodyPr>
          <a:lstStyle>
            <a:lvl1pPr algn="r" rtl="0" eaLnBrk="1" fontAlgn="base" hangingPunct="1">
              <a:spcBef>
                <a:spcPct val="0"/>
              </a:spcBef>
              <a:spcAft>
                <a:spcPct val="0"/>
              </a:spcAft>
              <a:defRPr sz="17000" b="0" i="0" kern="1200">
                <a:solidFill>
                  <a:schemeClr val="accent1"/>
                </a:solidFill>
                <a:latin typeface="Bodoni MT" panose="02070603080606020203" pitchFamily="18" charset="0"/>
                <a:ea typeface="MS PGothic" charset="0"/>
                <a:cs typeface="Bodoni MT" panose="02070603080606020203" pitchFamily="18" charset="0"/>
              </a:defRPr>
            </a:lvl1pPr>
            <a:lvl2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2pPr>
            <a:lvl3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3pPr>
            <a:lvl4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4pPr>
            <a:lvl5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5pPr>
            <a:lvl6pPr marL="4572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6pPr>
            <a:lvl7pPr marL="9144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7pPr>
            <a:lvl8pPr marL="13716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8pPr>
            <a:lvl9pPr marL="18288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9pPr>
          </a:lstStyle>
          <a:p>
            <a:r>
              <a:rPr lang="en-US" sz="4000"/>
              <a:t>Part A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0"/>
            <a:ext cx="6096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Image result for world hunger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096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429000"/>
            <a:ext cx="6096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13" name="Τίτλος 1"/>
          <p:cNvSpPr txBox="1"/>
          <p:nvPr/>
        </p:nvSpPr>
        <p:spPr>
          <a:xfrm>
            <a:off x="1341120" y="2780928"/>
            <a:ext cx="9509760" cy="64807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lang="en-US" altLang="en-GB" sz="2800">
                <a:solidFill>
                  <a:schemeClr val="bg1"/>
                </a:solidFill>
                <a:latin typeface="Verdana" panose="020B0604030504040204" pitchFamily="34" charset="0"/>
                <a:ea typeface="Verdana" panose="020B0604030504040204" pitchFamily="34" charset="0"/>
                <a:cs typeface="Times New Roman" panose="02020603050405020304" pitchFamily="18" charset="0"/>
                <a:sym typeface="+mn-ea"/>
              </a:rPr>
              <a:t>Global Sustainability Challenges</a:t>
            </a:r>
            <a:endParaRPr kumimoji="0" lang="en-GB" sz="2800" i="0" u="none" strike="noStrike" kern="1200" cap="none" spc="0" normalizeH="0" baseline="0" noProof="0">
              <a:ln>
                <a:noFill/>
              </a:ln>
              <a:solidFill>
                <a:schemeClr val="bg1"/>
              </a:solidFill>
              <a:effectLst/>
              <a:uLnTx/>
              <a:uFillTx/>
              <a:latin typeface="Verdana" panose="020B0604030504040204" pitchFamily="34" charset="0"/>
              <a:ea typeface="Verdana" panose="020B0604030504040204" pitchFamily="34" charset="0"/>
              <a:cs typeface="Times New Roman" panose="02020603050405020304" pitchFamily="18" charset="0"/>
              <a:sym typeface="+mn-ea"/>
            </a:endParaRPr>
          </a:p>
        </p:txBody>
      </p:sp>
      <p:pic>
        <p:nvPicPr>
          <p:cNvPr id="4" name="Picture 3"/>
          <p:cNvPicPr>
            <a:picLocks noChangeAspect="1"/>
          </p:cNvPicPr>
          <p:nvPr/>
        </p:nvPicPr>
        <p:blipFill rotWithShape="1">
          <a:blip r:embed="rId5"/>
          <a:srcRect b="15625"/>
          <a:stretch>
            <a:fillRect/>
          </a:stretch>
        </p:blipFill>
        <p:spPr>
          <a:xfrm>
            <a:off x="6096000" y="3429000"/>
            <a:ext cx="6096000" cy="3429000"/>
          </a:xfrm>
          <a:prstGeom prst="rect">
            <a:avLst/>
          </a:prstGeom>
        </p:spPr>
      </p:pic>
    </p:spTree>
    <p:extLst>
      <p:ext uri="{BB962C8B-B14F-4D97-AF65-F5344CB8AC3E}">
        <p14:creationId xmlns:p14="http://schemas.microsoft.com/office/powerpoint/2010/main" val="3888457342"/>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Τίτλος 1"/>
          <p:cNvSpPr txBox="1"/>
          <p:nvPr/>
        </p:nvSpPr>
        <p:spPr>
          <a:xfrm>
            <a:off x="1068974" y="217394"/>
            <a:ext cx="9509760" cy="64807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en-US" altLang="en-GB" sz="2800">
                <a:solidFill>
                  <a:schemeClr val="accent1"/>
                </a:solidFill>
                <a:latin typeface="Bodoni MT" panose="02070603080606020203" pitchFamily="18" charset="0"/>
                <a:ea typeface="MS PGothic" charset="0"/>
                <a:sym typeface="+mn-ea"/>
              </a:rPr>
              <a:t>Key</a:t>
            </a:r>
            <a:r>
              <a:rPr lang="en-US" altLang="en-GB" sz="2400">
                <a:solidFill>
                  <a:srgbClr val="002060"/>
                </a:solidFill>
                <a:latin typeface="Verdana" panose="020B0604030504040204" pitchFamily="34" charset="0"/>
                <a:ea typeface="Verdana" panose="020B0604030504040204" pitchFamily="34" charset="0"/>
                <a:cs typeface="Times New Roman" panose="02020603050405020304" pitchFamily="18" charset="0"/>
                <a:sym typeface="+mn-ea"/>
              </a:rPr>
              <a:t> </a:t>
            </a:r>
            <a:r>
              <a:rPr lang="en-US" altLang="en-GB" sz="2800">
                <a:solidFill>
                  <a:schemeClr val="accent1"/>
                </a:solidFill>
                <a:latin typeface="Bodoni MT" panose="02070603080606020203" pitchFamily="18" charset="0"/>
                <a:ea typeface="MS PGothic" charset="0"/>
                <a:sym typeface="+mn-ea"/>
              </a:rPr>
              <a:t>Sustainability</a:t>
            </a:r>
            <a:r>
              <a:rPr lang="en-US" altLang="en-GB" sz="2400">
                <a:solidFill>
                  <a:srgbClr val="002060"/>
                </a:solidFill>
                <a:latin typeface="Verdana" panose="020B0604030504040204" pitchFamily="34" charset="0"/>
                <a:ea typeface="Verdana" panose="020B0604030504040204" pitchFamily="34" charset="0"/>
                <a:cs typeface="Times New Roman" panose="02020603050405020304" pitchFamily="18" charset="0"/>
                <a:sym typeface="+mn-ea"/>
              </a:rPr>
              <a:t> </a:t>
            </a:r>
            <a:r>
              <a:rPr lang="en-GB" sz="2800">
                <a:solidFill>
                  <a:schemeClr val="accent1"/>
                </a:solidFill>
                <a:latin typeface="Bodoni MT" panose="02070603080606020203" pitchFamily="18" charset="0"/>
                <a:ea typeface="MS PGothic" charset="0"/>
                <a:sym typeface="+mn-ea"/>
              </a:rPr>
              <a:t>Trend</a:t>
            </a:r>
            <a:r>
              <a:rPr lang="en-US" altLang="en-GB" sz="2800">
                <a:solidFill>
                  <a:schemeClr val="accent1"/>
                </a:solidFill>
                <a:latin typeface="Bodoni MT" panose="02070603080606020203" pitchFamily="18" charset="0"/>
                <a:ea typeface="MS PGothic" charset="0"/>
                <a:sym typeface="+mn-ea"/>
              </a:rPr>
              <a:t>s</a:t>
            </a:r>
          </a:p>
        </p:txBody>
      </p:sp>
      <p:sp>
        <p:nvSpPr>
          <p:cNvPr id="9" name="Rectangle 8"/>
          <p:cNvSpPr/>
          <p:nvPr/>
        </p:nvSpPr>
        <p:spPr>
          <a:xfrm>
            <a:off x="1425575" y="2707005"/>
            <a:ext cx="2067560" cy="523220"/>
          </a:xfrm>
          <a:prstGeom prst="rect">
            <a:avLst/>
          </a:prstGeom>
        </p:spPr>
        <p:txBody>
          <a:bodyPr wrap="square">
            <a:spAutoFit/>
          </a:bodyPr>
          <a:lstStyle/>
          <a:p>
            <a:pPr indent="0" algn="ctr">
              <a:buFont typeface="Wingdings" panose="05000000000000000000" charset="0"/>
              <a:buNone/>
            </a:pPr>
            <a:r>
              <a:rPr 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 Focusing </a:t>
            </a:r>
            <a:r>
              <a:rPr lang="en-US" alt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on Business Resilience</a:t>
            </a:r>
            <a:endParaRPr lang="en-GB" altLang="en-GB" sz="1400">
              <a:solidFill>
                <a:srgbClr val="002060"/>
              </a:solidFill>
              <a:latin typeface="Verdana" panose="020B0604030504040204" pitchFamily="34" charset="0"/>
              <a:ea typeface="Verdana" panose="020B0604030504040204" pitchFamily="34" charset="0"/>
              <a:cs typeface="Times New Roman" panose="02020603050405020304" pitchFamily="18" charset="0"/>
            </a:endParaRPr>
          </a:p>
        </p:txBody>
      </p:sp>
      <p:pic>
        <p:nvPicPr>
          <p:cNvPr id="8" name="Picture 7"/>
          <p:cNvPicPr>
            <a:picLocks noChangeAspect="1"/>
          </p:cNvPicPr>
          <p:nvPr/>
        </p:nvPicPr>
        <p:blipFill>
          <a:blip r:embed="rId4"/>
          <a:stretch>
            <a:fillRect/>
          </a:stretch>
        </p:blipFill>
        <p:spPr>
          <a:xfrm>
            <a:off x="6393815" y="1282700"/>
            <a:ext cx="1416685" cy="1394460"/>
          </a:xfrm>
          <a:prstGeom prst="rect">
            <a:avLst/>
          </a:prstGeom>
          <a:ln>
            <a:noFill/>
          </a:ln>
          <a:effectLst>
            <a:softEdge rad="112500"/>
          </a:effectLst>
        </p:spPr>
      </p:pic>
      <p:pic>
        <p:nvPicPr>
          <p:cNvPr id="10" name="Picture 9" descr="RESILIENCE"/>
          <p:cNvPicPr>
            <a:picLocks noChangeAspect="1"/>
          </p:cNvPicPr>
          <p:nvPr/>
        </p:nvPicPr>
        <p:blipFill>
          <a:blip r:embed="rId5"/>
          <a:stretch>
            <a:fillRect/>
          </a:stretch>
        </p:blipFill>
        <p:spPr>
          <a:xfrm>
            <a:off x="1527810" y="1311275"/>
            <a:ext cx="1863090" cy="1236345"/>
          </a:xfrm>
          <a:prstGeom prst="rect">
            <a:avLst/>
          </a:prstGeom>
          <a:effectLst>
            <a:softEdge rad="63500"/>
          </a:effectLst>
        </p:spPr>
      </p:pic>
      <p:pic>
        <p:nvPicPr>
          <p:cNvPr id="11" name="Picture 10" descr="GREEN"/>
          <p:cNvPicPr>
            <a:picLocks noChangeAspect="1"/>
          </p:cNvPicPr>
          <p:nvPr/>
        </p:nvPicPr>
        <p:blipFill>
          <a:blip r:embed="rId6"/>
          <a:stretch>
            <a:fillRect/>
          </a:stretch>
        </p:blipFill>
        <p:spPr>
          <a:xfrm>
            <a:off x="3889375" y="1105808"/>
            <a:ext cx="1703705" cy="1703705"/>
          </a:xfrm>
          <a:prstGeom prst="rect">
            <a:avLst/>
          </a:prstGeom>
        </p:spPr>
      </p:pic>
      <p:sp>
        <p:nvSpPr>
          <p:cNvPr id="12" name="Rectangle 8"/>
          <p:cNvSpPr/>
          <p:nvPr/>
        </p:nvSpPr>
        <p:spPr>
          <a:xfrm>
            <a:off x="3807460" y="2707005"/>
            <a:ext cx="1784985" cy="306705"/>
          </a:xfrm>
          <a:prstGeom prst="rect">
            <a:avLst/>
          </a:prstGeom>
        </p:spPr>
        <p:txBody>
          <a:bodyPr wrap="square">
            <a:spAutoFit/>
          </a:bodyPr>
          <a:lstStyle/>
          <a:p>
            <a:pPr indent="0" algn="ctr">
              <a:buFont typeface="Wingdings" panose="05000000000000000000" charset="0"/>
              <a:buNone/>
            </a:pPr>
            <a:r>
              <a:rPr 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 Green Recovery </a:t>
            </a:r>
          </a:p>
        </p:txBody>
      </p:sp>
      <p:sp>
        <p:nvSpPr>
          <p:cNvPr id="15" name="Rectangle 8"/>
          <p:cNvSpPr/>
          <p:nvPr/>
        </p:nvSpPr>
        <p:spPr>
          <a:xfrm>
            <a:off x="5875020" y="2707005"/>
            <a:ext cx="2350135" cy="521970"/>
          </a:xfrm>
          <a:prstGeom prst="rect">
            <a:avLst/>
          </a:prstGeom>
        </p:spPr>
        <p:txBody>
          <a:bodyPr wrap="square">
            <a:spAutoFit/>
          </a:bodyPr>
          <a:lstStyle/>
          <a:p>
            <a:pPr indent="0" algn="ctr">
              <a:buFont typeface="Wingdings" panose="05000000000000000000" charset="0"/>
              <a:buNone/>
            </a:pPr>
            <a:r>
              <a:rPr 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 Increased Scrutiny on </a:t>
            </a:r>
            <a:r>
              <a:rPr lang="en-US" alt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ESG</a:t>
            </a:r>
            <a:r>
              <a:rPr 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 Performance  </a:t>
            </a:r>
          </a:p>
        </p:txBody>
      </p:sp>
      <p:pic>
        <p:nvPicPr>
          <p:cNvPr id="16" name="Picture 15" descr="REPORT 2"/>
          <p:cNvPicPr>
            <a:picLocks noChangeAspect="1"/>
          </p:cNvPicPr>
          <p:nvPr/>
        </p:nvPicPr>
        <p:blipFill>
          <a:blip r:embed="rId7"/>
          <a:srcRect l="15613" t="23836" r="15497" b="9637"/>
          <a:stretch>
            <a:fillRect/>
          </a:stretch>
        </p:blipFill>
        <p:spPr>
          <a:xfrm>
            <a:off x="9197340" y="1311275"/>
            <a:ext cx="1134745" cy="1315085"/>
          </a:xfrm>
          <a:prstGeom prst="rect">
            <a:avLst/>
          </a:prstGeom>
          <a:ln>
            <a:solidFill>
              <a:schemeClr val="accent5"/>
            </a:solidFill>
          </a:ln>
        </p:spPr>
      </p:pic>
      <p:sp>
        <p:nvSpPr>
          <p:cNvPr id="17" name="Rectangle 8"/>
          <p:cNvSpPr/>
          <p:nvPr/>
        </p:nvSpPr>
        <p:spPr>
          <a:xfrm>
            <a:off x="8305800" y="2707005"/>
            <a:ext cx="2917825" cy="521970"/>
          </a:xfrm>
          <a:prstGeom prst="rect">
            <a:avLst/>
          </a:prstGeom>
        </p:spPr>
        <p:txBody>
          <a:bodyPr wrap="square">
            <a:spAutoFit/>
          </a:bodyPr>
          <a:lstStyle/>
          <a:p>
            <a:pPr indent="0" algn="ctr">
              <a:buFont typeface="Wingdings" panose="05000000000000000000" charset="0"/>
              <a:buNone/>
            </a:pPr>
            <a:r>
              <a:rPr 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 </a:t>
            </a:r>
            <a:r>
              <a:rPr lang="en-US" alt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Increased ESG </a:t>
            </a:r>
            <a:r>
              <a:rPr 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Reporting</a:t>
            </a:r>
            <a:r>
              <a:rPr lang="en-US" alt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 requirements</a:t>
            </a:r>
            <a:r>
              <a:rPr 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    </a:t>
            </a:r>
          </a:p>
        </p:txBody>
      </p:sp>
      <p:pic>
        <p:nvPicPr>
          <p:cNvPr id="18" name="Picture 17" descr="CC"/>
          <p:cNvPicPr>
            <a:picLocks noChangeAspect="1"/>
          </p:cNvPicPr>
          <p:nvPr/>
        </p:nvPicPr>
        <p:blipFill>
          <a:blip r:embed="rId8"/>
          <a:srcRect l="4923" t="11148" r="39774" b="10663"/>
          <a:stretch>
            <a:fillRect/>
          </a:stretch>
        </p:blipFill>
        <p:spPr>
          <a:xfrm>
            <a:off x="1696085" y="3865245"/>
            <a:ext cx="1526540" cy="1534160"/>
          </a:xfrm>
          <a:prstGeom prst="rect">
            <a:avLst/>
          </a:prstGeom>
          <a:effectLst>
            <a:softEdge rad="63500"/>
          </a:effectLst>
        </p:spPr>
      </p:pic>
      <p:sp>
        <p:nvSpPr>
          <p:cNvPr id="19" name="Rectangle 8"/>
          <p:cNvSpPr/>
          <p:nvPr/>
        </p:nvSpPr>
        <p:spPr>
          <a:xfrm>
            <a:off x="1319530" y="5645150"/>
            <a:ext cx="2279015" cy="521970"/>
          </a:xfrm>
          <a:prstGeom prst="rect">
            <a:avLst/>
          </a:prstGeom>
        </p:spPr>
        <p:txBody>
          <a:bodyPr wrap="square">
            <a:spAutoFit/>
          </a:bodyPr>
          <a:lstStyle/>
          <a:p>
            <a:pPr indent="0" algn="ctr">
              <a:buFont typeface="Wingdings" panose="05000000000000000000" charset="0"/>
              <a:buNone/>
            </a:pPr>
            <a:r>
              <a:rPr 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Integrating </a:t>
            </a:r>
          </a:p>
          <a:p>
            <a:pPr indent="0" algn="ctr">
              <a:buFont typeface="Wingdings" panose="05000000000000000000" charset="0"/>
              <a:buNone/>
            </a:pPr>
            <a:r>
              <a:rPr 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Climate</a:t>
            </a:r>
            <a:r>
              <a:rPr lang="en-US" alt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 </a:t>
            </a:r>
            <a:r>
              <a:rPr 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Risk</a:t>
            </a:r>
            <a:r>
              <a:rPr lang="en-US" alt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 in ERM</a:t>
            </a:r>
            <a:r>
              <a:rPr 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 </a:t>
            </a:r>
          </a:p>
        </p:txBody>
      </p:sp>
      <p:pic>
        <p:nvPicPr>
          <p:cNvPr id="20" name="Picture 19" descr="TIERS"/>
          <p:cNvPicPr>
            <a:picLocks noChangeAspect="1"/>
          </p:cNvPicPr>
          <p:nvPr/>
        </p:nvPicPr>
        <p:blipFill>
          <a:blip r:embed="rId9"/>
          <a:stretch>
            <a:fillRect/>
          </a:stretch>
        </p:blipFill>
        <p:spPr>
          <a:xfrm>
            <a:off x="3807460" y="3819525"/>
            <a:ext cx="1949450" cy="1624965"/>
          </a:xfrm>
          <a:prstGeom prst="rect">
            <a:avLst/>
          </a:prstGeom>
        </p:spPr>
      </p:pic>
      <p:sp>
        <p:nvSpPr>
          <p:cNvPr id="21" name="Rectangle 8"/>
          <p:cNvSpPr/>
          <p:nvPr/>
        </p:nvSpPr>
        <p:spPr>
          <a:xfrm>
            <a:off x="3600450" y="5645150"/>
            <a:ext cx="2363470" cy="737235"/>
          </a:xfrm>
          <a:prstGeom prst="rect">
            <a:avLst/>
          </a:prstGeom>
        </p:spPr>
        <p:txBody>
          <a:bodyPr wrap="square">
            <a:spAutoFit/>
          </a:bodyPr>
          <a:lstStyle/>
          <a:p>
            <a:pPr indent="0" algn="ctr">
              <a:buFont typeface="Wingdings" panose="05000000000000000000" charset="0"/>
              <a:buNone/>
            </a:pPr>
            <a:r>
              <a:rPr lang="en-US" alt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Addressing ESG impact</a:t>
            </a:r>
            <a:r>
              <a:rPr 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 </a:t>
            </a:r>
            <a:r>
              <a:rPr lang="en-US" alt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in global value chains (EU CSDD)</a:t>
            </a:r>
            <a:r>
              <a:rPr 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 </a:t>
            </a:r>
          </a:p>
        </p:txBody>
      </p:sp>
      <p:pic>
        <p:nvPicPr>
          <p:cNvPr id="22" name="Picture 21" descr="CAPITAL"/>
          <p:cNvPicPr>
            <a:picLocks noChangeAspect="1"/>
          </p:cNvPicPr>
          <p:nvPr/>
        </p:nvPicPr>
        <p:blipFill>
          <a:blip r:embed="rId10"/>
          <a:stretch>
            <a:fillRect/>
          </a:stretch>
        </p:blipFill>
        <p:spPr>
          <a:xfrm>
            <a:off x="5963920" y="4017645"/>
            <a:ext cx="2137410" cy="1228090"/>
          </a:xfrm>
          <a:prstGeom prst="rect">
            <a:avLst/>
          </a:prstGeom>
          <a:effectLst>
            <a:softEdge rad="127000"/>
          </a:effectLst>
        </p:spPr>
      </p:pic>
      <p:sp>
        <p:nvSpPr>
          <p:cNvPr id="23" name="Rectangle 8"/>
          <p:cNvSpPr/>
          <p:nvPr/>
        </p:nvSpPr>
        <p:spPr>
          <a:xfrm>
            <a:off x="5593080" y="5645150"/>
            <a:ext cx="3049270" cy="521970"/>
          </a:xfrm>
          <a:prstGeom prst="rect">
            <a:avLst/>
          </a:prstGeom>
        </p:spPr>
        <p:txBody>
          <a:bodyPr wrap="square">
            <a:spAutoFit/>
          </a:bodyPr>
          <a:lstStyle/>
          <a:p>
            <a:pPr indent="0" algn="ctr">
              <a:buFont typeface="Wingdings" panose="05000000000000000000" charset="0"/>
              <a:buNone/>
            </a:pPr>
            <a:r>
              <a:rPr lang="en-US" alt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Sustainable Finance </a:t>
            </a:r>
          </a:p>
          <a:p>
            <a:pPr indent="0" algn="ctr">
              <a:buFont typeface="Wingdings" panose="05000000000000000000" charset="0"/>
              <a:buNone/>
            </a:pPr>
            <a:r>
              <a:rPr lang="en-US" alt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for corporates and SMEs</a:t>
            </a:r>
            <a:r>
              <a:rPr 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  </a:t>
            </a:r>
          </a:p>
        </p:txBody>
      </p:sp>
      <p:graphicFrame>
        <p:nvGraphicFramePr>
          <p:cNvPr id="3" name="Table -1"/>
          <p:cNvGraphicFramePr/>
          <p:nvPr>
            <p:custDataLst>
              <p:tags r:id="rId1"/>
            </p:custDataLst>
          </p:nvPr>
        </p:nvGraphicFramePr>
        <p:xfrm>
          <a:off x="8512175" y="4421505"/>
          <a:ext cx="2505075" cy="824232"/>
        </p:xfrm>
        <a:graphic>
          <a:graphicData uri="http://schemas.openxmlformats.org/drawingml/2006/table">
            <a:tbl>
              <a:tblPr firstRow="1" bandRow="1">
                <a:tableStyleId>{5940675A-B579-460E-94D1-54222C63F5DA}</a:tableStyleId>
              </a:tblPr>
              <a:tblGrid>
                <a:gridCol w="351790">
                  <a:extLst>
                    <a:ext uri="{9D8B030D-6E8A-4147-A177-3AD203B41FA5}">
                      <a16:colId xmlns:a16="http://schemas.microsoft.com/office/drawing/2014/main" val="20000"/>
                    </a:ext>
                  </a:extLst>
                </a:gridCol>
                <a:gridCol w="271145">
                  <a:extLst>
                    <a:ext uri="{9D8B030D-6E8A-4147-A177-3AD203B41FA5}">
                      <a16:colId xmlns:a16="http://schemas.microsoft.com/office/drawing/2014/main" val="20001"/>
                    </a:ext>
                  </a:extLst>
                </a:gridCol>
                <a:gridCol w="203200">
                  <a:extLst>
                    <a:ext uri="{9D8B030D-6E8A-4147-A177-3AD203B41FA5}">
                      <a16:colId xmlns:a16="http://schemas.microsoft.com/office/drawing/2014/main" val="20002"/>
                    </a:ext>
                  </a:extLst>
                </a:gridCol>
                <a:gridCol w="203200">
                  <a:extLst>
                    <a:ext uri="{9D8B030D-6E8A-4147-A177-3AD203B41FA5}">
                      <a16:colId xmlns:a16="http://schemas.microsoft.com/office/drawing/2014/main" val="20003"/>
                    </a:ext>
                  </a:extLst>
                </a:gridCol>
                <a:gridCol w="287655">
                  <a:extLst>
                    <a:ext uri="{9D8B030D-6E8A-4147-A177-3AD203B41FA5}">
                      <a16:colId xmlns:a16="http://schemas.microsoft.com/office/drawing/2014/main" val="20004"/>
                    </a:ext>
                  </a:extLst>
                </a:gridCol>
                <a:gridCol w="339090">
                  <a:extLst>
                    <a:ext uri="{9D8B030D-6E8A-4147-A177-3AD203B41FA5}">
                      <a16:colId xmlns:a16="http://schemas.microsoft.com/office/drawing/2014/main" val="20005"/>
                    </a:ext>
                  </a:extLst>
                </a:gridCol>
                <a:gridCol w="238125">
                  <a:extLst>
                    <a:ext uri="{9D8B030D-6E8A-4147-A177-3AD203B41FA5}">
                      <a16:colId xmlns:a16="http://schemas.microsoft.com/office/drawing/2014/main" val="20006"/>
                    </a:ext>
                  </a:extLst>
                </a:gridCol>
                <a:gridCol w="270510">
                  <a:extLst>
                    <a:ext uri="{9D8B030D-6E8A-4147-A177-3AD203B41FA5}">
                      <a16:colId xmlns:a16="http://schemas.microsoft.com/office/drawing/2014/main" val="20007"/>
                    </a:ext>
                  </a:extLst>
                </a:gridCol>
                <a:gridCol w="340360">
                  <a:extLst>
                    <a:ext uri="{9D8B030D-6E8A-4147-A177-3AD203B41FA5}">
                      <a16:colId xmlns:a16="http://schemas.microsoft.com/office/drawing/2014/main" val="20008"/>
                    </a:ext>
                  </a:extLst>
                </a:gridCol>
              </a:tblGrid>
              <a:tr h="274320">
                <a:tc gridSpan="7">
                  <a:txBody>
                    <a:bodyPr/>
                    <a:lstStyle/>
                    <a:p>
                      <a:pPr indent="0">
                        <a:buNone/>
                      </a:pPr>
                      <a:endParaRPr lang="en-US" b="1">
                        <a:solidFill>
                          <a:srgbClr val="000099"/>
                        </a:solidFill>
                        <a:latin typeface="Calibri" panose="020F0502020204030204" pitchFamily="34" charset="0"/>
                        <a:ea typeface="Calibri" panose="020F0502020204030204" pitchFamily="34" charset="0"/>
                        <a:cs typeface="Calibri" panose="020F0502020204030204" pitchFamily="34" charset="0"/>
                      </a:endParaRPr>
                    </a:p>
                  </a:txBody>
                  <a:tcPr marL="0" marR="0" marT="0" marB="1">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hMerge="1">
                  <a:txBody>
                    <a:bodyPr/>
                    <a:lstStyle/>
                    <a:p>
                      <a:endParaRPr lang="en-US"/>
                    </a:p>
                  </a:txBody>
                  <a:tcPr>
                    <a:lnT w="12700" cap="flat" cmpd="sng">
                      <a:solidFill>
                        <a:srgbClr val="080000"/>
                      </a:solidFill>
                      <a:prstDash val="solid"/>
                      <a:headEnd type="none" w="med" len="med"/>
                      <a:tailEnd type="none" w="med" len="med"/>
                    </a:lnT>
                    <a:lnB cap="flat">
                      <a:noFill/>
                    </a:lnB>
                  </a:tcPr>
                </a:tc>
                <a:tc hMerge="1">
                  <a:txBody>
                    <a:bodyPr/>
                    <a:lstStyle/>
                    <a:p>
                      <a:endParaRPr lang="en-US"/>
                    </a:p>
                  </a:txBody>
                  <a:tcPr>
                    <a:lnT w="12700" cap="flat" cmpd="sng">
                      <a:solidFill>
                        <a:srgbClr val="080000"/>
                      </a:solidFill>
                      <a:prstDash val="solid"/>
                      <a:headEnd type="none" w="med" len="med"/>
                      <a:tailEnd type="none" w="med" len="med"/>
                    </a:lnT>
                    <a:lnB cap="flat">
                      <a:noFill/>
                    </a:lnB>
                  </a:tcPr>
                </a:tc>
                <a:tc hMerge="1">
                  <a:txBody>
                    <a:bodyPr/>
                    <a:lstStyle/>
                    <a:p>
                      <a:endParaRPr lang="en-US"/>
                    </a:p>
                  </a:txBody>
                  <a:tcPr>
                    <a:lnT w="12700" cap="flat" cmpd="sng">
                      <a:solidFill>
                        <a:srgbClr val="080000"/>
                      </a:solidFill>
                      <a:prstDash val="solid"/>
                      <a:headEnd type="none" w="med" len="med"/>
                      <a:tailEnd type="none" w="med" len="med"/>
                    </a:lnT>
                    <a:lnB cap="flat">
                      <a:noFill/>
                    </a:lnB>
                  </a:tcPr>
                </a:tc>
                <a:tc hMerge="1">
                  <a:txBody>
                    <a:bodyPr/>
                    <a:lstStyle/>
                    <a:p>
                      <a:endParaRPr lang="en-US"/>
                    </a:p>
                  </a:txBody>
                  <a:tcPr>
                    <a:lnT w="12700" cap="flat" cmpd="sng">
                      <a:solidFill>
                        <a:srgbClr val="080000"/>
                      </a:solidFill>
                      <a:prstDash val="solid"/>
                      <a:headEnd type="none" w="med" len="med"/>
                      <a:tailEnd type="none" w="med" len="med"/>
                    </a:lnT>
                    <a:lnB cap="flat">
                      <a:noFill/>
                    </a:lnB>
                  </a:tcPr>
                </a:tc>
                <a:tc hMerge="1">
                  <a:txBody>
                    <a:bodyPr/>
                    <a:lstStyle/>
                    <a:p>
                      <a:endParaRPr lang="en-US"/>
                    </a:p>
                  </a:txBody>
                  <a:tcPr>
                    <a:lnT w="12700" cap="flat" cmpd="sng">
                      <a:solidFill>
                        <a:srgbClr val="080000"/>
                      </a:solidFill>
                      <a:prstDash val="solid"/>
                      <a:headEnd type="none" w="med" len="med"/>
                      <a:tailEnd type="none" w="med" len="med"/>
                    </a:lnT>
                    <a:lnB cap="flat">
                      <a:noFill/>
                    </a:lnB>
                  </a:tcPr>
                </a:tc>
                <a:tc hMerge="1">
                  <a:txBody>
                    <a:bodyPr/>
                    <a:lstStyle/>
                    <a:p>
                      <a:endParaRPr lang="en-US"/>
                    </a:p>
                  </a:txBody>
                  <a:tcPr>
                    <a:lnT w="12700" cap="flat" cmpd="sng">
                      <a:solidFill>
                        <a:srgbClr val="080000"/>
                      </a:solidFill>
                      <a:prstDash val="solid"/>
                      <a:headEnd type="none" w="med" len="med"/>
                      <a:tailEnd type="none" w="med" len="med"/>
                    </a:lnT>
                    <a:lnB cap="flat">
                      <a:noFill/>
                    </a:lnB>
                  </a:tcPr>
                </a:tc>
                <a:tc rowSpan="2" gridSpan="2">
                  <a:txBody>
                    <a:bodyPr/>
                    <a:lstStyle/>
                    <a:p>
                      <a:pPr indent="0" algn="ctr">
                        <a:buNone/>
                      </a:pPr>
                      <a:r>
                        <a:rPr sz="1200" b="0">
                          <a:solidFill>
                            <a:srgbClr val="000099"/>
                          </a:solidFill>
                          <a:latin typeface="Calibri" panose="020F0502020204030204" pitchFamily="34" charset="0"/>
                          <a:cs typeface="Calibri" panose="020F0502020204030204" pitchFamily="34" charset="0"/>
                        </a:rPr>
                        <a:t> </a:t>
                      </a:r>
                      <a:endParaRPr lang="en-US" sz="1200" b="0">
                        <a:solidFill>
                          <a:srgbClr val="000099"/>
                        </a:solidFill>
                        <a:latin typeface="Calibri" panose="020F0502020204030204" pitchFamily="34" charset="0"/>
                        <a:ea typeface="Calibri" panose="020F0502020204030204" pitchFamily="34" charset="0"/>
                        <a:cs typeface="Calibri" panose="020F0502020204030204" pitchFamily="34" charset="0"/>
                      </a:endParaRPr>
                    </a:p>
                  </a:txBody>
                  <a:tcPr marL="0" marR="0" marT="0" marB="1">
                    <a:lnL>
                      <a:noFill/>
                    </a:lnL>
                    <a:lnR cap="flat">
                      <a:noFill/>
                    </a:lnR>
                    <a:lnT cap="flat">
                      <a:noFill/>
                    </a:lnT>
                    <a:lnB w="12700" cap="flat" cmpd="sng">
                      <a:solidFill>
                        <a:srgbClr val="080000"/>
                      </a:solidFill>
                      <a:prstDash val="solid"/>
                      <a:headEnd type="none" w="med" len="med"/>
                      <a:tailEnd type="none" w="med" len="med"/>
                    </a:lnB>
                    <a:lnTlToBr>
                      <a:noFill/>
                    </a:lnTlToBr>
                    <a:lnBlToTr>
                      <a:noFill/>
                    </a:lnBlToTr>
                    <a:noFill/>
                  </a:tcPr>
                </a:tc>
                <a:tc rowSpan="2" hMerge="1">
                  <a:txBody>
                    <a:bodyPr/>
                    <a:lstStyle/>
                    <a:p>
                      <a:endParaRPr lang="en-US"/>
                    </a:p>
                  </a:txBody>
                  <a:tcPr>
                    <a:lnR cap="flat">
                      <a:noFill/>
                    </a:lnR>
                    <a:lnT cap="flat">
                      <a:noFill/>
                    </a:lnT>
                  </a:tcPr>
                </a:tc>
                <a:extLst>
                  <a:ext uri="{0D108BD9-81ED-4DB2-BD59-A6C34878D82A}">
                    <a16:rowId xmlns:a16="http://schemas.microsoft.com/office/drawing/2014/main" val="10000"/>
                  </a:ext>
                </a:extLst>
              </a:tr>
              <a:tr h="274320">
                <a:tc gridSpan="7">
                  <a:txBody>
                    <a:bodyPr/>
                    <a:lstStyle/>
                    <a:p>
                      <a:pPr indent="0">
                        <a:buNone/>
                      </a:pPr>
                      <a:r>
                        <a:rPr b="1">
                          <a:solidFill>
                            <a:srgbClr val="000099"/>
                          </a:solidFill>
                          <a:latin typeface="Calibri" panose="020F0502020204030204" pitchFamily="34" charset="0"/>
                          <a:cs typeface="Calibri" panose="020F0502020204030204" pitchFamily="34" charset="0"/>
                        </a:rPr>
                        <a:t>ESG</a:t>
                      </a:r>
                      <a:r>
                        <a:rPr b="0">
                          <a:solidFill>
                            <a:srgbClr val="000099"/>
                          </a:solidFill>
                          <a:latin typeface="Calibri" panose="020F0502020204030204" pitchFamily="34" charset="0"/>
                          <a:cs typeface="Calibri" panose="020F0502020204030204" pitchFamily="34" charset="0"/>
                        </a:rPr>
                        <a:t> </a:t>
                      </a:r>
                      <a:r>
                        <a:rPr b="1">
                          <a:solidFill>
                            <a:srgbClr val="000099"/>
                          </a:solidFill>
                          <a:latin typeface="Calibri" panose="020F0502020204030204" pitchFamily="34" charset="0"/>
                          <a:cs typeface="Calibri" panose="020F0502020204030204" pitchFamily="34" charset="0"/>
                        </a:rPr>
                        <a:t>Rating</a:t>
                      </a:r>
                      <a:endParaRPr lang="en-US" b="1">
                        <a:solidFill>
                          <a:srgbClr val="000099"/>
                        </a:solidFill>
                        <a:latin typeface="Calibri" panose="020F0502020204030204" pitchFamily="34" charset="0"/>
                        <a:ea typeface="Calibri" panose="020F0502020204030204" pitchFamily="34" charset="0"/>
                        <a:cs typeface="Calibri" panose="020F0502020204030204" pitchFamily="34" charset="0"/>
                      </a:endParaRPr>
                    </a:p>
                  </a:txBody>
                  <a:tcPr marL="0" marR="0" marT="0" marB="1">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en-US"/>
                    </a:p>
                  </a:txBody>
                  <a:tcPr>
                    <a:lnT cap="flat">
                      <a:noFill/>
                    </a:lnT>
                    <a:lnB w="12700" cap="flat" cmpd="sng">
                      <a:solidFill>
                        <a:srgbClr val="080000"/>
                      </a:solidFill>
                      <a:prstDash val="solid"/>
                      <a:headEnd type="none" w="med" len="med"/>
                      <a:tailEnd type="none" w="med" len="med"/>
                    </a:lnB>
                  </a:tcPr>
                </a:tc>
                <a:tc hMerge="1">
                  <a:txBody>
                    <a:bodyPr/>
                    <a:lstStyle/>
                    <a:p>
                      <a:endParaRPr lang="en-US"/>
                    </a:p>
                  </a:txBody>
                  <a:tcPr>
                    <a:lnT cap="flat">
                      <a:noFill/>
                    </a:lnT>
                    <a:lnB w="12700" cap="flat" cmpd="sng">
                      <a:solidFill>
                        <a:srgbClr val="080000"/>
                      </a:solidFill>
                      <a:prstDash val="solid"/>
                      <a:headEnd type="none" w="med" len="med"/>
                      <a:tailEnd type="none" w="med" len="med"/>
                    </a:lnB>
                  </a:tcPr>
                </a:tc>
                <a:tc hMerge="1">
                  <a:txBody>
                    <a:bodyPr/>
                    <a:lstStyle/>
                    <a:p>
                      <a:endParaRPr lang="en-US"/>
                    </a:p>
                  </a:txBody>
                  <a:tcPr>
                    <a:lnT cap="flat">
                      <a:noFill/>
                    </a:lnT>
                    <a:lnB w="12700" cap="flat" cmpd="sng">
                      <a:solidFill>
                        <a:srgbClr val="080000"/>
                      </a:solidFill>
                      <a:prstDash val="solid"/>
                      <a:headEnd type="none" w="med" len="med"/>
                      <a:tailEnd type="none" w="med" len="med"/>
                    </a:lnB>
                  </a:tcPr>
                </a:tc>
                <a:tc hMerge="1">
                  <a:txBody>
                    <a:bodyPr/>
                    <a:lstStyle/>
                    <a:p>
                      <a:endParaRPr lang="en-US"/>
                    </a:p>
                  </a:txBody>
                  <a:tcPr>
                    <a:lnT cap="flat">
                      <a:noFill/>
                    </a:lnT>
                    <a:lnB w="12700" cap="flat" cmpd="sng">
                      <a:solidFill>
                        <a:srgbClr val="080000"/>
                      </a:solidFill>
                      <a:prstDash val="solid"/>
                      <a:headEnd type="none" w="med" len="med"/>
                      <a:tailEnd type="none" w="med" len="med"/>
                    </a:lnB>
                  </a:tcPr>
                </a:tc>
                <a:tc hMerge="1">
                  <a:txBody>
                    <a:bodyPr/>
                    <a:lstStyle/>
                    <a:p>
                      <a:endParaRPr lang="en-US"/>
                    </a:p>
                  </a:txBody>
                  <a:tcPr>
                    <a:lnT cap="flat">
                      <a:noFill/>
                    </a:lnT>
                    <a:lnB w="12700" cap="flat" cmpd="sng">
                      <a:solidFill>
                        <a:srgbClr val="080000"/>
                      </a:solidFill>
                      <a:prstDash val="solid"/>
                      <a:headEnd type="none" w="med" len="med"/>
                      <a:tailEnd type="none" w="med" len="med"/>
                    </a:lnB>
                  </a:tcPr>
                </a:tc>
                <a:tc hMerge="1">
                  <a:txBody>
                    <a:bodyPr/>
                    <a:lstStyle/>
                    <a:p>
                      <a:endParaRPr lang="en-US"/>
                    </a:p>
                  </a:txBody>
                  <a:tcPr>
                    <a:lnT cap="flat">
                      <a:noFill/>
                    </a:lnT>
                    <a:lnB w="12700" cap="flat" cmpd="sng">
                      <a:solidFill>
                        <a:srgbClr val="080000"/>
                      </a:solidFill>
                      <a:prstDash val="solid"/>
                      <a:headEnd type="none" w="med" len="med"/>
                      <a:tailEnd type="none" w="med" len="med"/>
                    </a:lnB>
                  </a:tcPr>
                </a:tc>
                <a:tc gridSpan="2" vMerge="1">
                  <a:txBody>
                    <a:bodyPr/>
                    <a:lstStyle/>
                    <a:p>
                      <a:endParaRPr lang="en-US"/>
                    </a:p>
                  </a:txBody>
                  <a:tcPr>
                    <a:lnB w="12700" cap="flat" cmpd="sng">
                      <a:solidFill>
                        <a:srgbClr val="080000"/>
                      </a:solidFill>
                      <a:prstDash val="solid"/>
                      <a:headEnd type="none" w="med" len="med"/>
                      <a:tailEnd type="none" w="med" len="med"/>
                    </a:lnB>
                  </a:tcPr>
                </a:tc>
                <a:tc hMerge="1" vMerge="1">
                  <a:txBody>
                    <a:bodyPr/>
                    <a:lstStyle/>
                    <a:p>
                      <a:endParaRPr lang="en-US"/>
                    </a:p>
                  </a:txBody>
                  <a:tcPr>
                    <a:lnR cap="flat">
                      <a:noFill/>
                    </a:lnR>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1"/>
                  </a:ext>
                </a:extLst>
              </a:tr>
              <a:tr h="275590">
                <a:tc>
                  <a:txBody>
                    <a:bodyPr/>
                    <a:lstStyle/>
                    <a:p>
                      <a:pPr indent="0">
                        <a:buNone/>
                      </a:pPr>
                      <a:r>
                        <a:rPr sz="1200" b="0">
                          <a:solidFill>
                            <a:srgbClr val="000099"/>
                          </a:solidFill>
                          <a:latin typeface="Calibri" panose="020F0502020204030204" pitchFamily="34" charset="0"/>
                          <a:cs typeface="Calibri" panose="020F0502020204030204" pitchFamily="34" charset="0"/>
                        </a:rPr>
                        <a:t>CCC</a:t>
                      </a:r>
                      <a:endParaRPr lang="en-US" sz="1200" b="0">
                        <a:solidFill>
                          <a:srgbClr val="000099"/>
                        </a:solidFill>
                        <a:latin typeface="Calibri" panose="020F0502020204030204" pitchFamily="34" charset="0"/>
                        <a:ea typeface="Calibri" panose="020F0502020204030204" pitchFamily="34" charset="0"/>
                        <a:cs typeface="Calibri" panose="020F0502020204030204" pitchFamily="34" charset="0"/>
                      </a:endParaRPr>
                    </a:p>
                  </a:txBody>
                  <a:tcPr marL="0" marR="0" marT="0" marB="1">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sz="1200" b="0">
                          <a:solidFill>
                            <a:srgbClr val="000099"/>
                          </a:solidFill>
                          <a:latin typeface="Calibri" panose="020F0502020204030204" pitchFamily="34" charset="0"/>
                          <a:cs typeface="Calibri" panose="020F0502020204030204" pitchFamily="34" charset="0"/>
                        </a:rPr>
                        <a:t>CC</a:t>
                      </a:r>
                      <a:endParaRPr lang="en-US" sz="1200" b="0">
                        <a:solidFill>
                          <a:srgbClr val="000099"/>
                        </a:solidFill>
                        <a:latin typeface="Calibri" panose="020F0502020204030204" pitchFamily="34" charset="0"/>
                        <a:ea typeface="Calibri" panose="020F0502020204030204" pitchFamily="34" charset="0"/>
                        <a:cs typeface="Calibri" panose="020F0502020204030204" pitchFamily="34" charset="0"/>
                      </a:endParaRPr>
                    </a:p>
                  </a:txBody>
                  <a:tcPr marL="0" marR="0" marT="0" marB="1">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sz="1200" b="0">
                          <a:solidFill>
                            <a:srgbClr val="000099"/>
                          </a:solidFill>
                          <a:latin typeface="Calibri" panose="020F0502020204030204" pitchFamily="34" charset="0"/>
                          <a:cs typeface="Calibri" panose="020F0502020204030204" pitchFamily="34" charset="0"/>
                        </a:rPr>
                        <a:t>C</a:t>
                      </a:r>
                      <a:endParaRPr lang="en-US" sz="1200" b="0">
                        <a:solidFill>
                          <a:srgbClr val="000099"/>
                        </a:solidFill>
                        <a:latin typeface="Calibri" panose="020F0502020204030204" pitchFamily="34" charset="0"/>
                        <a:ea typeface="Calibri" panose="020F0502020204030204" pitchFamily="34" charset="0"/>
                        <a:cs typeface="Calibri" panose="020F0502020204030204" pitchFamily="34" charset="0"/>
                      </a:endParaRPr>
                    </a:p>
                  </a:txBody>
                  <a:tcPr marL="0" marR="0" marT="0" marB="1">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sz="1200" b="0">
                          <a:solidFill>
                            <a:srgbClr val="000099"/>
                          </a:solidFill>
                          <a:latin typeface="Calibri" panose="020F0502020204030204" pitchFamily="34" charset="0"/>
                          <a:cs typeface="Calibri" panose="020F0502020204030204" pitchFamily="34" charset="0"/>
                        </a:rPr>
                        <a:t>B</a:t>
                      </a:r>
                      <a:endParaRPr lang="en-US" sz="1200" b="0">
                        <a:solidFill>
                          <a:srgbClr val="000099"/>
                        </a:solidFill>
                        <a:latin typeface="Calibri" panose="020F0502020204030204" pitchFamily="34" charset="0"/>
                        <a:ea typeface="Calibri" panose="020F0502020204030204" pitchFamily="34" charset="0"/>
                        <a:cs typeface="Calibri" panose="020F0502020204030204" pitchFamily="34" charset="0"/>
                      </a:endParaRPr>
                    </a:p>
                  </a:txBody>
                  <a:tcPr marL="0" marR="0" marT="0" marB="1">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sz="1200" b="0">
                          <a:solidFill>
                            <a:srgbClr val="000099"/>
                          </a:solidFill>
                          <a:latin typeface="Calibri" panose="020F0502020204030204" pitchFamily="34" charset="0"/>
                          <a:cs typeface="Calibri" panose="020F0502020204030204" pitchFamily="34" charset="0"/>
                        </a:rPr>
                        <a:t>BB</a:t>
                      </a:r>
                      <a:endParaRPr lang="en-US" sz="1200" b="0">
                        <a:solidFill>
                          <a:srgbClr val="000099"/>
                        </a:solidFill>
                        <a:latin typeface="Calibri" panose="020F0502020204030204" pitchFamily="34" charset="0"/>
                        <a:ea typeface="Calibri" panose="020F0502020204030204" pitchFamily="34" charset="0"/>
                        <a:cs typeface="Calibri" panose="020F0502020204030204" pitchFamily="34" charset="0"/>
                      </a:endParaRPr>
                    </a:p>
                  </a:txBody>
                  <a:tcPr marL="0" marR="0" marT="0" marB="1">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sz="1200" b="0">
                          <a:solidFill>
                            <a:srgbClr val="000099"/>
                          </a:solidFill>
                          <a:latin typeface="Calibri" panose="020F0502020204030204" pitchFamily="34" charset="0"/>
                          <a:cs typeface="Calibri" panose="020F0502020204030204" pitchFamily="34" charset="0"/>
                        </a:rPr>
                        <a:t>BBB</a:t>
                      </a:r>
                      <a:endParaRPr lang="en-US" sz="1200" b="0">
                        <a:solidFill>
                          <a:srgbClr val="000099"/>
                        </a:solidFill>
                        <a:latin typeface="Calibri" panose="020F0502020204030204" pitchFamily="34" charset="0"/>
                        <a:ea typeface="Calibri" panose="020F0502020204030204" pitchFamily="34" charset="0"/>
                        <a:cs typeface="Calibri" panose="020F0502020204030204" pitchFamily="34" charset="0"/>
                      </a:endParaRPr>
                    </a:p>
                  </a:txBody>
                  <a:tcPr marL="0" marR="0" marT="0" marB="1">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sz="1200" b="0">
                          <a:solidFill>
                            <a:schemeClr val="bg1"/>
                          </a:solidFill>
                          <a:highlight>
                            <a:srgbClr val="002060"/>
                          </a:highlight>
                          <a:latin typeface="Calibri" panose="020F0502020204030204" pitchFamily="34" charset="0"/>
                          <a:cs typeface="Calibri" panose="020F0502020204030204" pitchFamily="34" charset="0"/>
                        </a:rPr>
                        <a:t>A</a:t>
                      </a:r>
                      <a:endParaRPr lang="en-US" sz="1200" b="0">
                        <a:solidFill>
                          <a:schemeClr val="bg1"/>
                        </a:solidFill>
                        <a:highlight>
                          <a:srgbClr val="002060"/>
                        </a:highlight>
                        <a:latin typeface="Calibri" panose="020F0502020204030204" pitchFamily="34" charset="0"/>
                        <a:ea typeface="Calibri" panose="020F0502020204030204" pitchFamily="34" charset="0"/>
                        <a:cs typeface="Calibri" panose="020F0502020204030204" pitchFamily="34" charset="0"/>
                      </a:endParaRPr>
                    </a:p>
                  </a:txBody>
                  <a:tcPr marL="0" marR="0" marT="0" marB="1">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002060"/>
                    </a:solidFill>
                  </a:tcPr>
                </a:tc>
                <a:tc>
                  <a:txBody>
                    <a:bodyPr/>
                    <a:lstStyle/>
                    <a:p>
                      <a:pPr indent="0" algn="ctr">
                        <a:buNone/>
                      </a:pPr>
                      <a:r>
                        <a:rPr sz="1200" b="0">
                          <a:solidFill>
                            <a:srgbClr val="000099"/>
                          </a:solidFill>
                          <a:latin typeface="Calibri" panose="020F0502020204030204" pitchFamily="34" charset="0"/>
                          <a:cs typeface="Calibri" panose="020F0502020204030204" pitchFamily="34" charset="0"/>
                        </a:rPr>
                        <a:t>AA</a:t>
                      </a:r>
                      <a:endParaRPr lang="en-US" sz="1200" b="0">
                        <a:solidFill>
                          <a:srgbClr val="000099"/>
                        </a:solidFill>
                        <a:latin typeface="Calibri" panose="020F0502020204030204" pitchFamily="34" charset="0"/>
                        <a:ea typeface="Calibri" panose="020F0502020204030204" pitchFamily="34" charset="0"/>
                        <a:cs typeface="Calibri" panose="020F0502020204030204" pitchFamily="34" charset="0"/>
                      </a:endParaRPr>
                    </a:p>
                  </a:txBody>
                  <a:tcPr marL="0" marR="0" marT="0" marB="1">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sz="1200" b="0">
                          <a:solidFill>
                            <a:srgbClr val="000099"/>
                          </a:solidFill>
                          <a:highlight>
                            <a:srgbClr val="FFFFFF"/>
                          </a:highlight>
                          <a:latin typeface="Calibri" panose="020F0502020204030204" pitchFamily="34" charset="0"/>
                          <a:cs typeface="Calibri" panose="020F0502020204030204" pitchFamily="34" charset="0"/>
                        </a:rPr>
                        <a:t>AAA</a:t>
                      </a:r>
                      <a:endParaRPr lang="en-US" sz="1200" b="0">
                        <a:solidFill>
                          <a:srgbClr val="000099"/>
                        </a:solidFill>
                        <a:highlight>
                          <a:srgbClr val="FFFFFF"/>
                        </a:highlight>
                        <a:latin typeface="Calibri" panose="020F0502020204030204" pitchFamily="34" charset="0"/>
                        <a:ea typeface="Calibri" panose="020F0502020204030204" pitchFamily="34" charset="0"/>
                        <a:cs typeface="Calibri" panose="020F0502020204030204" pitchFamily="34" charset="0"/>
                      </a:endParaRPr>
                    </a:p>
                  </a:txBody>
                  <a:tcPr marL="0" marR="0" marT="0" marB="1">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bl>
          </a:graphicData>
        </a:graphic>
      </p:graphicFrame>
      <p:pic>
        <p:nvPicPr>
          <p:cNvPr id="25" name="Picture 24"/>
          <p:cNvPicPr/>
          <p:nvPr/>
        </p:nvPicPr>
        <p:blipFill>
          <a:blip r:embed="rId11"/>
          <a:stretch>
            <a:fillRect/>
          </a:stretch>
        </p:blipFill>
        <p:spPr>
          <a:xfrm>
            <a:off x="10435892" y="4407535"/>
            <a:ext cx="504825" cy="447675"/>
          </a:xfrm>
          <a:prstGeom prst="rect">
            <a:avLst/>
          </a:prstGeom>
          <a:noFill/>
          <a:ln w="9525">
            <a:noFill/>
          </a:ln>
        </p:spPr>
      </p:pic>
      <p:sp>
        <p:nvSpPr>
          <p:cNvPr id="26" name="Rectangle 8"/>
          <p:cNvSpPr/>
          <p:nvPr/>
        </p:nvSpPr>
        <p:spPr>
          <a:xfrm>
            <a:off x="8358505" y="5645150"/>
            <a:ext cx="2917190" cy="521970"/>
          </a:xfrm>
          <a:prstGeom prst="rect">
            <a:avLst/>
          </a:prstGeom>
        </p:spPr>
        <p:txBody>
          <a:bodyPr wrap="square">
            <a:spAutoFit/>
          </a:bodyPr>
          <a:lstStyle/>
          <a:p>
            <a:pPr indent="0" algn="ctr">
              <a:buFont typeface="Wingdings" panose="05000000000000000000" charset="0"/>
              <a:buNone/>
            </a:pPr>
            <a:r>
              <a:rPr 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 </a:t>
            </a:r>
            <a:r>
              <a:rPr lang="en-US" alt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ESG rating for firms </a:t>
            </a:r>
          </a:p>
          <a:p>
            <a:pPr indent="0" algn="ctr">
              <a:buFont typeface="Wingdings" panose="05000000000000000000" charset="0"/>
              <a:buNone/>
            </a:pPr>
            <a:r>
              <a:rPr lang="en-US" altLang="en-GB" sz="1400">
                <a:solidFill>
                  <a:srgbClr val="002060"/>
                </a:solidFill>
                <a:latin typeface="Verdana" panose="020B0604030504040204" pitchFamily="34" charset="0"/>
                <a:ea typeface="Verdana" panose="020B0604030504040204" pitchFamily="34" charset="0"/>
                <a:cs typeface="Times New Roman" panose="02020603050405020304" pitchFamily="18" charset="0"/>
              </a:rPr>
              <a:t>of all sizes</a:t>
            </a:r>
          </a:p>
        </p:txBody>
      </p:sp>
    </p:spTree>
    <p:extLst>
      <p:ext uri="{BB962C8B-B14F-4D97-AF65-F5344CB8AC3E}">
        <p14:creationId xmlns:p14="http://schemas.microsoft.com/office/powerpoint/2010/main" val="2354984535"/>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99911" y="228603"/>
            <a:ext cx="11268075" cy="615553"/>
          </a:xfrm>
        </p:spPr>
        <p:txBody>
          <a:bodyPr/>
          <a:lstStyle/>
          <a:p>
            <a:r>
              <a:rPr lang="en-IN"/>
              <a:t>ESG – The New Common Language</a:t>
            </a:r>
            <a:endParaRPr lang="en-US"/>
          </a:p>
        </p:txBody>
      </p:sp>
      <p:grpSp>
        <p:nvGrpSpPr>
          <p:cNvPr id="111" name="Group 110"/>
          <p:cNvGrpSpPr/>
          <p:nvPr/>
        </p:nvGrpSpPr>
        <p:grpSpPr>
          <a:xfrm>
            <a:off x="1890640" y="3987939"/>
            <a:ext cx="1106420" cy="1030671"/>
            <a:chOff x="2374154" y="5803847"/>
            <a:chExt cx="1106420" cy="1030671"/>
          </a:xfrm>
        </p:grpSpPr>
        <p:grpSp>
          <p:nvGrpSpPr>
            <p:cNvPr id="112" name="Group 111"/>
            <p:cNvGrpSpPr/>
            <p:nvPr/>
          </p:nvGrpSpPr>
          <p:grpSpPr>
            <a:xfrm>
              <a:off x="2374154" y="5803847"/>
              <a:ext cx="482863" cy="472159"/>
              <a:chOff x="6415088" y="5789613"/>
              <a:chExt cx="644525" cy="630237"/>
            </a:xfrm>
          </p:grpSpPr>
          <p:sp>
            <p:nvSpPr>
              <p:cNvPr id="128" name="Freeform 126"/>
              <p:cNvSpPr/>
              <p:nvPr/>
            </p:nvSpPr>
            <p:spPr bwMode="auto">
              <a:xfrm>
                <a:off x="6623050" y="5789613"/>
                <a:ext cx="71438" cy="133350"/>
              </a:xfrm>
              <a:custGeom>
                <a:avLst/>
                <a:gdLst>
                  <a:gd name="T0" fmla="*/ 40 w 79"/>
                  <a:gd name="T1" fmla="*/ 144 h 144"/>
                  <a:gd name="T2" fmla="*/ 79 w 79"/>
                  <a:gd name="T3" fmla="*/ 132 h 144"/>
                  <a:gd name="T4" fmla="*/ 42 w 79"/>
                  <a:gd name="T5" fmla="*/ 17 h 144"/>
                  <a:gd name="T6" fmla="*/ 16 w 79"/>
                  <a:gd name="T7" fmla="*/ 3 h 144"/>
                  <a:gd name="T8" fmla="*/ 3 w 79"/>
                  <a:gd name="T9" fmla="*/ 29 h 144"/>
                  <a:gd name="T10" fmla="*/ 40 w 79"/>
                  <a:gd name="T11" fmla="*/ 144 h 144"/>
                </a:gdLst>
                <a:ahLst/>
                <a:cxnLst>
                  <a:cxn ang="0">
                    <a:pos x="T0" y="T1"/>
                  </a:cxn>
                  <a:cxn ang="0">
                    <a:pos x="T2" y="T3"/>
                  </a:cxn>
                  <a:cxn ang="0">
                    <a:pos x="T4" y="T5"/>
                  </a:cxn>
                  <a:cxn ang="0">
                    <a:pos x="T6" y="T7"/>
                  </a:cxn>
                  <a:cxn ang="0">
                    <a:pos x="T8" y="T9"/>
                  </a:cxn>
                  <a:cxn ang="0">
                    <a:pos x="T10" y="T11"/>
                  </a:cxn>
                </a:cxnLst>
                <a:rect l="0" t="0" r="r" b="b"/>
                <a:pathLst>
                  <a:path w="79" h="144">
                    <a:moveTo>
                      <a:pt x="40" y="144"/>
                    </a:moveTo>
                    <a:cubicBezTo>
                      <a:pt x="52" y="139"/>
                      <a:pt x="65" y="135"/>
                      <a:pt x="79" y="132"/>
                    </a:cubicBezTo>
                    <a:cubicBezTo>
                      <a:pt x="42" y="17"/>
                      <a:pt x="42" y="17"/>
                      <a:pt x="42" y="17"/>
                    </a:cubicBezTo>
                    <a:cubicBezTo>
                      <a:pt x="39" y="6"/>
                      <a:pt x="27" y="0"/>
                      <a:pt x="16" y="3"/>
                    </a:cubicBezTo>
                    <a:cubicBezTo>
                      <a:pt x="6" y="7"/>
                      <a:pt x="0" y="18"/>
                      <a:pt x="3" y="29"/>
                    </a:cubicBezTo>
                    <a:lnTo>
                      <a:pt x="40" y="144"/>
                    </a:lnTo>
                    <a:close/>
                  </a:path>
                </a:pathLst>
              </a:custGeom>
              <a:solidFill>
                <a:srgbClr val="E352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9" name="Freeform 127"/>
              <p:cNvSpPr/>
              <p:nvPr/>
            </p:nvSpPr>
            <p:spPr bwMode="auto">
              <a:xfrm>
                <a:off x="6778625" y="6286500"/>
                <a:ext cx="73025" cy="133350"/>
              </a:xfrm>
              <a:custGeom>
                <a:avLst/>
                <a:gdLst>
                  <a:gd name="T0" fmla="*/ 39 w 80"/>
                  <a:gd name="T1" fmla="*/ 0 h 144"/>
                  <a:gd name="T2" fmla="*/ 0 w 80"/>
                  <a:gd name="T3" fmla="*/ 13 h 144"/>
                  <a:gd name="T4" fmla="*/ 37 w 80"/>
                  <a:gd name="T5" fmla="*/ 130 h 144"/>
                  <a:gd name="T6" fmla="*/ 57 w 80"/>
                  <a:gd name="T7" fmla="*/ 144 h 144"/>
                  <a:gd name="T8" fmla="*/ 63 w 80"/>
                  <a:gd name="T9" fmla="*/ 143 h 144"/>
                  <a:gd name="T10" fmla="*/ 77 w 80"/>
                  <a:gd name="T11" fmla="*/ 118 h 144"/>
                  <a:gd name="T12" fmla="*/ 39 w 8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80" h="144">
                    <a:moveTo>
                      <a:pt x="39" y="0"/>
                    </a:moveTo>
                    <a:cubicBezTo>
                      <a:pt x="27" y="5"/>
                      <a:pt x="14" y="10"/>
                      <a:pt x="0" y="13"/>
                    </a:cubicBezTo>
                    <a:cubicBezTo>
                      <a:pt x="37" y="130"/>
                      <a:pt x="37" y="130"/>
                      <a:pt x="37" y="130"/>
                    </a:cubicBezTo>
                    <a:cubicBezTo>
                      <a:pt x="40" y="139"/>
                      <a:pt x="48" y="144"/>
                      <a:pt x="57" y="144"/>
                    </a:cubicBezTo>
                    <a:cubicBezTo>
                      <a:pt x="59" y="144"/>
                      <a:pt x="61" y="144"/>
                      <a:pt x="63" y="143"/>
                    </a:cubicBezTo>
                    <a:cubicBezTo>
                      <a:pt x="74" y="140"/>
                      <a:pt x="80" y="128"/>
                      <a:pt x="77" y="118"/>
                    </a:cubicBezTo>
                    <a:lnTo>
                      <a:pt x="39" y="0"/>
                    </a:lnTo>
                    <a:close/>
                  </a:path>
                </a:pathLst>
              </a:custGeom>
              <a:solidFill>
                <a:srgbClr val="E352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0" name="Freeform 128"/>
              <p:cNvSpPr/>
              <p:nvPr/>
            </p:nvSpPr>
            <p:spPr bwMode="auto">
              <a:xfrm>
                <a:off x="6415088" y="6018213"/>
                <a:ext cx="130175" cy="61913"/>
              </a:xfrm>
              <a:custGeom>
                <a:avLst/>
                <a:gdLst>
                  <a:gd name="T0" fmla="*/ 142 w 142"/>
                  <a:gd name="T1" fmla="*/ 28 h 69"/>
                  <a:gd name="T2" fmla="*/ 27 w 142"/>
                  <a:gd name="T3" fmla="*/ 3 h 69"/>
                  <a:gd name="T4" fmla="*/ 3 w 142"/>
                  <a:gd name="T5" fmla="*/ 19 h 69"/>
                  <a:gd name="T6" fmla="*/ 18 w 142"/>
                  <a:gd name="T7" fmla="*/ 43 h 69"/>
                  <a:gd name="T8" fmla="*/ 133 w 142"/>
                  <a:gd name="T9" fmla="*/ 69 h 69"/>
                  <a:gd name="T10" fmla="*/ 142 w 142"/>
                  <a:gd name="T11" fmla="*/ 28 h 69"/>
                </a:gdLst>
                <a:ahLst/>
                <a:cxnLst>
                  <a:cxn ang="0">
                    <a:pos x="T0" y="T1"/>
                  </a:cxn>
                  <a:cxn ang="0">
                    <a:pos x="T2" y="T3"/>
                  </a:cxn>
                  <a:cxn ang="0">
                    <a:pos x="T4" y="T5"/>
                  </a:cxn>
                  <a:cxn ang="0">
                    <a:pos x="T6" y="T7"/>
                  </a:cxn>
                  <a:cxn ang="0">
                    <a:pos x="T8" y="T9"/>
                  </a:cxn>
                  <a:cxn ang="0">
                    <a:pos x="T10" y="T11"/>
                  </a:cxn>
                </a:cxnLst>
                <a:rect l="0" t="0" r="r" b="b"/>
                <a:pathLst>
                  <a:path w="142" h="69">
                    <a:moveTo>
                      <a:pt x="142" y="28"/>
                    </a:moveTo>
                    <a:cubicBezTo>
                      <a:pt x="27" y="3"/>
                      <a:pt x="27" y="3"/>
                      <a:pt x="27" y="3"/>
                    </a:cubicBezTo>
                    <a:cubicBezTo>
                      <a:pt x="16" y="0"/>
                      <a:pt x="5" y="7"/>
                      <a:pt x="3" y="19"/>
                    </a:cubicBezTo>
                    <a:cubicBezTo>
                      <a:pt x="0" y="30"/>
                      <a:pt x="7" y="41"/>
                      <a:pt x="18" y="43"/>
                    </a:cubicBezTo>
                    <a:cubicBezTo>
                      <a:pt x="133" y="69"/>
                      <a:pt x="133" y="69"/>
                      <a:pt x="133" y="69"/>
                    </a:cubicBezTo>
                    <a:cubicBezTo>
                      <a:pt x="134" y="55"/>
                      <a:pt x="137" y="41"/>
                      <a:pt x="142" y="28"/>
                    </a:cubicBezTo>
                    <a:close/>
                  </a:path>
                </a:pathLst>
              </a:custGeom>
              <a:solidFill>
                <a:srgbClr val="E352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1" name="Freeform 129"/>
              <p:cNvSpPr/>
              <p:nvPr/>
            </p:nvSpPr>
            <p:spPr bwMode="auto">
              <a:xfrm>
                <a:off x="6921500" y="6129338"/>
                <a:ext cx="138113" cy="61913"/>
              </a:xfrm>
              <a:custGeom>
                <a:avLst/>
                <a:gdLst>
                  <a:gd name="T0" fmla="*/ 133 w 151"/>
                  <a:gd name="T1" fmla="*/ 28 h 68"/>
                  <a:gd name="T2" fmla="*/ 9 w 151"/>
                  <a:gd name="T3" fmla="*/ 0 h 68"/>
                  <a:gd name="T4" fmla="*/ 0 w 151"/>
                  <a:gd name="T5" fmla="*/ 40 h 68"/>
                  <a:gd name="T6" fmla="*/ 124 w 151"/>
                  <a:gd name="T7" fmla="*/ 68 h 68"/>
                  <a:gd name="T8" fmla="*/ 128 w 151"/>
                  <a:gd name="T9" fmla="*/ 68 h 68"/>
                  <a:gd name="T10" fmla="*/ 148 w 151"/>
                  <a:gd name="T11" fmla="*/ 52 h 68"/>
                  <a:gd name="T12" fmla="*/ 133 w 151"/>
                  <a:gd name="T13" fmla="*/ 28 h 68"/>
                </a:gdLst>
                <a:ahLst/>
                <a:cxnLst>
                  <a:cxn ang="0">
                    <a:pos x="T0" y="T1"/>
                  </a:cxn>
                  <a:cxn ang="0">
                    <a:pos x="T2" y="T3"/>
                  </a:cxn>
                  <a:cxn ang="0">
                    <a:pos x="T4" y="T5"/>
                  </a:cxn>
                  <a:cxn ang="0">
                    <a:pos x="T6" y="T7"/>
                  </a:cxn>
                  <a:cxn ang="0">
                    <a:pos x="T8" y="T9"/>
                  </a:cxn>
                  <a:cxn ang="0">
                    <a:pos x="T10" y="T11"/>
                  </a:cxn>
                  <a:cxn ang="0">
                    <a:pos x="T12" y="T13"/>
                  </a:cxn>
                </a:cxnLst>
                <a:rect l="0" t="0" r="r" b="b"/>
                <a:pathLst>
                  <a:path w="151" h="68">
                    <a:moveTo>
                      <a:pt x="133" y="28"/>
                    </a:moveTo>
                    <a:cubicBezTo>
                      <a:pt x="9" y="0"/>
                      <a:pt x="9" y="0"/>
                      <a:pt x="9" y="0"/>
                    </a:cubicBezTo>
                    <a:cubicBezTo>
                      <a:pt x="7" y="14"/>
                      <a:pt x="4" y="27"/>
                      <a:pt x="0" y="40"/>
                    </a:cubicBezTo>
                    <a:cubicBezTo>
                      <a:pt x="124" y="68"/>
                      <a:pt x="124" y="68"/>
                      <a:pt x="124" y="68"/>
                    </a:cubicBezTo>
                    <a:cubicBezTo>
                      <a:pt x="125" y="68"/>
                      <a:pt x="127" y="68"/>
                      <a:pt x="128" y="68"/>
                    </a:cubicBezTo>
                    <a:cubicBezTo>
                      <a:pt x="138" y="68"/>
                      <a:pt x="146" y="62"/>
                      <a:pt x="148" y="52"/>
                    </a:cubicBezTo>
                    <a:cubicBezTo>
                      <a:pt x="151" y="41"/>
                      <a:pt x="144" y="30"/>
                      <a:pt x="133" y="28"/>
                    </a:cubicBezTo>
                    <a:close/>
                  </a:path>
                </a:pathLst>
              </a:custGeom>
              <a:solidFill>
                <a:srgbClr val="E352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2" name="Freeform 130"/>
              <p:cNvSpPr/>
              <p:nvPr/>
            </p:nvSpPr>
            <p:spPr bwMode="auto">
              <a:xfrm>
                <a:off x="6853238" y="5856288"/>
                <a:ext cx="112713" cy="119063"/>
              </a:xfrm>
              <a:custGeom>
                <a:avLst/>
                <a:gdLst>
                  <a:gd name="T0" fmla="*/ 30 w 123"/>
                  <a:gd name="T1" fmla="*/ 130 h 130"/>
                  <a:gd name="T2" fmla="*/ 115 w 123"/>
                  <a:gd name="T3" fmla="*/ 37 h 130"/>
                  <a:gd name="T4" fmla="*/ 114 w 123"/>
                  <a:gd name="T5" fmla="*/ 8 h 130"/>
                  <a:gd name="T6" fmla="*/ 84 w 123"/>
                  <a:gd name="T7" fmla="*/ 9 h 130"/>
                  <a:gd name="T8" fmla="*/ 0 w 123"/>
                  <a:gd name="T9" fmla="*/ 102 h 130"/>
                  <a:gd name="T10" fmla="*/ 30 w 123"/>
                  <a:gd name="T11" fmla="*/ 130 h 130"/>
                </a:gdLst>
                <a:ahLst/>
                <a:cxnLst>
                  <a:cxn ang="0">
                    <a:pos x="T0" y="T1"/>
                  </a:cxn>
                  <a:cxn ang="0">
                    <a:pos x="T2" y="T3"/>
                  </a:cxn>
                  <a:cxn ang="0">
                    <a:pos x="T4" y="T5"/>
                  </a:cxn>
                  <a:cxn ang="0">
                    <a:pos x="T6" y="T7"/>
                  </a:cxn>
                  <a:cxn ang="0">
                    <a:pos x="T8" y="T9"/>
                  </a:cxn>
                  <a:cxn ang="0">
                    <a:pos x="T10" y="T11"/>
                  </a:cxn>
                </a:cxnLst>
                <a:rect l="0" t="0" r="r" b="b"/>
                <a:pathLst>
                  <a:path w="123" h="130">
                    <a:moveTo>
                      <a:pt x="30" y="130"/>
                    </a:moveTo>
                    <a:cubicBezTo>
                      <a:pt x="115" y="37"/>
                      <a:pt x="115" y="37"/>
                      <a:pt x="115" y="37"/>
                    </a:cubicBezTo>
                    <a:cubicBezTo>
                      <a:pt x="123" y="28"/>
                      <a:pt x="122" y="15"/>
                      <a:pt x="114" y="8"/>
                    </a:cubicBezTo>
                    <a:cubicBezTo>
                      <a:pt x="105" y="0"/>
                      <a:pt x="92" y="0"/>
                      <a:pt x="84" y="9"/>
                    </a:cubicBezTo>
                    <a:cubicBezTo>
                      <a:pt x="0" y="102"/>
                      <a:pt x="0" y="102"/>
                      <a:pt x="0" y="102"/>
                    </a:cubicBezTo>
                    <a:cubicBezTo>
                      <a:pt x="11" y="110"/>
                      <a:pt x="21" y="120"/>
                      <a:pt x="30" y="130"/>
                    </a:cubicBezTo>
                    <a:close/>
                  </a:path>
                </a:pathLst>
              </a:custGeom>
              <a:solidFill>
                <a:srgbClr val="E352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3" name="Freeform 131"/>
              <p:cNvSpPr/>
              <p:nvPr/>
            </p:nvSpPr>
            <p:spPr bwMode="auto">
              <a:xfrm>
                <a:off x="6508750" y="6242050"/>
                <a:ext cx="107950" cy="111125"/>
              </a:xfrm>
              <a:custGeom>
                <a:avLst/>
                <a:gdLst>
                  <a:gd name="T0" fmla="*/ 8 w 118"/>
                  <a:gd name="T1" fmla="*/ 88 h 122"/>
                  <a:gd name="T2" fmla="*/ 9 w 118"/>
                  <a:gd name="T3" fmla="*/ 117 h 122"/>
                  <a:gd name="T4" fmla="*/ 23 w 118"/>
                  <a:gd name="T5" fmla="*/ 122 h 122"/>
                  <a:gd name="T6" fmla="*/ 38 w 118"/>
                  <a:gd name="T7" fmla="*/ 116 h 122"/>
                  <a:gd name="T8" fmla="*/ 118 w 118"/>
                  <a:gd name="T9" fmla="*/ 28 h 122"/>
                  <a:gd name="T10" fmla="*/ 87 w 118"/>
                  <a:gd name="T11" fmla="*/ 0 h 122"/>
                  <a:gd name="T12" fmla="*/ 8 w 118"/>
                  <a:gd name="T13" fmla="*/ 88 h 122"/>
                </a:gdLst>
                <a:ahLst/>
                <a:cxnLst>
                  <a:cxn ang="0">
                    <a:pos x="T0" y="T1"/>
                  </a:cxn>
                  <a:cxn ang="0">
                    <a:pos x="T2" y="T3"/>
                  </a:cxn>
                  <a:cxn ang="0">
                    <a:pos x="T4" y="T5"/>
                  </a:cxn>
                  <a:cxn ang="0">
                    <a:pos x="T6" y="T7"/>
                  </a:cxn>
                  <a:cxn ang="0">
                    <a:pos x="T8" y="T9"/>
                  </a:cxn>
                  <a:cxn ang="0">
                    <a:pos x="T10" y="T11"/>
                  </a:cxn>
                  <a:cxn ang="0">
                    <a:pos x="T12" y="T13"/>
                  </a:cxn>
                </a:cxnLst>
                <a:rect l="0" t="0" r="r" b="b"/>
                <a:pathLst>
                  <a:path w="118" h="122">
                    <a:moveTo>
                      <a:pt x="8" y="88"/>
                    </a:moveTo>
                    <a:cubicBezTo>
                      <a:pt x="0" y="96"/>
                      <a:pt x="1" y="109"/>
                      <a:pt x="9" y="117"/>
                    </a:cubicBezTo>
                    <a:cubicBezTo>
                      <a:pt x="13" y="121"/>
                      <a:pt x="18" y="122"/>
                      <a:pt x="23" y="122"/>
                    </a:cubicBezTo>
                    <a:cubicBezTo>
                      <a:pt x="29" y="122"/>
                      <a:pt x="34" y="120"/>
                      <a:pt x="38" y="116"/>
                    </a:cubicBezTo>
                    <a:cubicBezTo>
                      <a:pt x="118" y="28"/>
                      <a:pt x="118" y="28"/>
                      <a:pt x="118" y="28"/>
                    </a:cubicBezTo>
                    <a:cubicBezTo>
                      <a:pt x="107" y="20"/>
                      <a:pt x="97" y="11"/>
                      <a:pt x="87" y="0"/>
                    </a:cubicBezTo>
                    <a:lnTo>
                      <a:pt x="8" y="88"/>
                    </a:lnTo>
                    <a:close/>
                  </a:path>
                </a:pathLst>
              </a:custGeom>
              <a:solidFill>
                <a:srgbClr val="E352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4" name="Freeform 132"/>
              <p:cNvSpPr>
                <a:spLocks noEditPoints="1"/>
              </p:cNvSpPr>
              <p:nvPr/>
            </p:nvSpPr>
            <p:spPr bwMode="auto">
              <a:xfrm>
                <a:off x="6559550" y="5932488"/>
                <a:ext cx="346075" cy="347663"/>
              </a:xfrm>
              <a:custGeom>
                <a:avLst/>
                <a:gdLst>
                  <a:gd name="T0" fmla="*/ 189 w 378"/>
                  <a:gd name="T1" fmla="*/ 0 h 378"/>
                  <a:gd name="T2" fmla="*/ 0 w 378"/>
                  <a:gd name="T3" fmla="*/ 189 h 378"/>
                  <a:gd name="T4" fmla="*/ 189 w 378"/>
                  <a:gd name="T5" fmla="*/ 378 h 378"/>
                  <a:gd name="T6" fmla="*/ 378 w 378"/>
                  <a:gd name="T7" fmla="*/ 189 h 378"/>
                  <a:gd name="T8" fmla="*/ 189 w 378"/>
                  <a:gd name="T9" fmla="*/ 0 h 378"/>
                  <a:gd name="T10" fmla="*/ 189 w 378"/>
                  <a:gd name="T11" fmla="*/ 336 h 378"/>
                  <a:gd name="T12" fmla="*/ 41 w 378"/>
                  <a:gd name="T13" fmla="*/ 189 h 378"/>
                  <a:gd name="T14" fmla="*/ 189 w 378"/>
                  <a:gd name="T15" fmla="*/ 41 h 378"/>
                  <a:gd name="T16" fmla="*/ 337 w 378"/>
                  <a:gd name="T17" fmla="*/ 189 h 378"/>
                  <a:gd name="T18" fmla="*/ 189 w 378"/>
                  <a:gd name="T19" fmla="*/ 336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 h="378">
                    <a:moveTo>
                      <a:pt x="189" y="0"/>
                    </a:moveTo>
                    <a:cubicBezTo>
                      <a:pt x="85" y="0"/>
                      <a:pt x="0" y="84"/>
                      <a:pt x="0" y="189"/>
                    </a:cubicBezTo>
                    <a:cubicBezTo>
                      <a:pt x="0" y="293"/>
                      <a:pt x="85" y="378"/>
                      <a:pt x="189" y="378"/>
                    </a:cubicBezTo>
                    <a:cubicBezTo>
                      <a:pt x="293" y="378"/>
                      <a:pt x="378" y="293"/>
                      <a:pt x="378" y="189"/>
                    </a:cubicBezTo>
                    <a:cubicBezTo>
                      <a:pt x="378" y="84"/>
                      <a:pt x="293" y="0"/>
                      <a:pt x="189" y="0"/>
                    </a:cubicBezTo>
                    <a:close/>
                    <a:moveTo>
                      <a:pt x="189" y="336"/>
                    </a:moveTo>
                    <a:cubicBezTo>
                      <a:pt x="108" y="336"/>
                      <a:pt x="41" y="270"/>
                      <a:pt x="41" y="189"/>
                    </a:cubicBezTo>
                    <a:cubicBezTo>
                      <a:pt x="41" y="107"/>
                      <a:pt x="108" y="41"/>
                      <a:pt x="189" y="41"/>
                    </a:cubicBezTo>
                    <a:cubicBezTo>
                      <a:pt x="270" y="41"/>
                      <a:pt x="337" y="107"/>
                      <a:pt x="337" y="189"/>
                    </a:cubicBezTo>
                    <a:cubicBezTo>
                      <a:pt x="337" y="270"/>
                      <a:pt x="270" y="336"/>
                      <a:pt x="189" y="336"/>
                    </a:cubicBezTo>
                    <a:close/>
                  </a:path>
                </a:pathLst>
              </a:custGeom>
              <a:solidFill>
                <a:srgbClr val="E352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113" name="Group 112"/>
            <p:cNvGrpSpPr/>
            <p:nvPr/>
          </p:nvGrpSpPr>
          <p:grpSpPr>
            <a:xfrm>
              <a:off x="3006872" y="5853798"/>
              <a:ext cx="473702" cy="480879"/>
              <a:chOff x="8980488" y="4379913"/>
              <a:chExt cx="628650" cy="638175"/>
            </a:xfrm>
          </p:grpSpPr>
          <p:sp>
            <p:nvSpPr>
              <p:cNvPr id="123" name="Freeform 398"/>
              <p:cNvSpPr/>
              <p:nvPr/>
            </p:nvSpPr>
            <p:spPr bwMode="auto">
              <a:xfrm>
                <a:off x="8980488" y="4379913"/>
                <a:ext cx="628650" cy="419100"/>
              </a:xfrm>
              <a:custGeom>
                <a:avLst/>
                <a:gdLst>
                  <a:gd name="T0" fmla="*/ 545 w 686"/>
                  <a:gd name="T1" fmla="*/ 141 h 458"/>
                  <a:gd name="T2" fmla="*/ 529 w 686"/>
                  <a:gd name="T3" fmla="*/ 142 h 458"/>
                  <a:gd name="T4" fmla="*/ 396 w 686"/>
                  <a:gd name="T5" fmla="*/ 43 h 458"/>
                  <a:gd name="T6" fmla="*/ 369 w 686"/>
                  <a:gd name="T7" fmla="*/ 45 h 458"/>
                  <a:gd name="T8" fmla="*/ 252 w 686"/>
                  <a:gd name="T9" fmla="*/ 0 h 458"/>
                  <a:gd name="T10" fmla="*/ 67 w 686"/>
                  <a:gd name="T11" fmla="*/ 162 h 458"/>
                  <a:gd name="T12" fmla="*/ 0 w 686"/>
                  <a:gd name="T13" fmla="*/ 272 h 458"/>
                  <a:gd name="T14" fmla="*/ 133 w 686"/>
                  <a:gd name="T15" fmla="*/ 402 h 458"/>
                  <a:gd name="T16" fmla="*/ 178 w 686"/>
                  <a:gd name="T17" fmla="*/ 402 h 458"/>
                  <a:gd name="T18" fmla="*/ 168 w 686"/>
                  <a:gd name="T19" fmla="*/ 424 h 458"/>
                  <a:gd name="T20" fmla="*/ 180 w 686"/>
                  <a:gd name="T21" fmla="*/ 455 h 458"/>
                  <a:gd name="T22" fmla="*/ 189 w 686"/>
                  <a:gd name="T23" fmla="*/ 458 h 458"/>
                  <a:gd name="T24" fmla="*/ 211 w 686"/>
                  <a:gd name="T25" fmla="*/ 444 h 458"/>
                  <a:gd name="T26" fmla="*/ 230 w 686"/>
                  <a:gd name="T27" fmla="*/ 402 h 458"/>
                  <a:gd name="T28" fmla="*/ 308 w 686"/>
                  <a:gd name="T29" fmla="*/ 402 h 458"/>
                  <a:gd name="T30" fmla="*/ 307 w 686"/>
                  <a:gd name="T31" fmla="*/ 405 h 458"/>
                  <a:gd name="T32" fmla="*/ 318 w 686"/>
                  <a:gd name="T33" fmla="*/ 437 h 458"/>
                  <a:gd name="T34" fmla="*/ 328 w 686"/>
                  <a:gd name="T35" fmla="*/ 439 h 458"/>
                  <a:gd name="T36" fmla="*/ 349 w 686"/>
                  <a:gd name="T37" fmla="*/ 425 h 458"/>
                  <a:gd name="T38" fmla="*/ 360 w 686"/>
                  <a:gd name="T39" fmla="*/ 402 h 458"/>
                  <a:gd name="T40" fmla="*/ 439 w 686"/>
                  <a:gd name="T41" fmla="*/ 402 h 458"/>
                  <a:gd name="T42" fmla="*/ 429 w 686"/>
                  <a:gd name="T43" fmla="*/ 424 h 458"/>
                  <a:gd name="T44" fmla="*/ 440 w 686"/>
                  <a:gd name="T45" fmla="*/ 455 h 458"/>
                  <a:gd name="T46" fmla="*/ 450 w 686"/>
                  <a:gd name="T47" fmla="*/ 458 h 458"/>
                  <a:gd name="T48" fmla="*/ 472 w 686"/>
                  <a:gd name="T49" fmla="*/ 444 h 458"/>
                  <a:gd name="T50" fmla="*/ 491 w 686"/>
                  <a:gd name="T51" fmla="*/ 402 h 458"/>
                  <a:gd name="T52" fmla="*/ 545 w 686"/>
                  <a:gd name="T53" fmla="*/ 402 h 458"/>
                  <a:gd name="T54" fmla="*/ 686 w 686"/>
                  <a:gd name="T55" fmla="*/ 272 h 458"/>
                  <a:gd name="T56" fmla="*/ 545 w 686"/>
                  <a:gd name="T57" fmla="*/ 141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6" h="458">
                    <a:moveTo>
                      <a:pt x="545" y="141"/>
                    </a:moveTo>
                    <a:cubicBezTo>
                      <a:pt x="540" y="141"/>
                      <a:pt x="535" y="141"/>
                      <a:pt x="529" y="142"/>
                    </a:cubicBezTo>
                    <a:cubicBezTo>
                      <a:pt x="512" y="84"/>
                      <a:pt x="458" y="43"/>
                      <a:pt x="396" y="43"/>
                    </a:cubicBezTo>
                    <a:cubicBezTo>
                      <a:pt x="388" y="43"/>
                      <a:pt x="378" y="43"/>
                      <a:pt x="369" y="45"/>
                    </a:cubicBezTo>
                    <a:cubicBezTo>
                      <a:pt x="334" y="14"/>
                      <a:pt x="296" y="0"/>
                      <a:pt x="252" y="0"/>
                    </a:cubicBezTo>
                    <a:cubicBezTo>
                      <a:pt x="159" y="0"/>
                      <a:pt x="83" y="68"/>
                      <a:pt x="67" y="162"/>
                    </a:cubicBezTo>
                    <a:cubicBezTo>
                      <a:pt x="27" y="187"/>
                      <a:pt x="0" y="230"/>
                      <a:pt x="0" y="272"/>
                    </a:cubicBezTo>
                    <a:cubicBezTo>
                      <a:pt x="0" y="344"/>
                      <a:pt x="60" y="402"/>
                      <a:pt x="133" y="402"/>
                    </a:cubicBezTo>
                    <a:cubicBezTo>
                      <a:pt x="178" y="402"/>
                      <a:pt x="178" y="402"/>
                      <a:pt x="178" y="402"/>
                    </a:cubicBezTo>
                    <a:cubicBezTo>
                      <a:pt x="168" y="424"/>
                      <a:pt x="168" y="424"/>
                      <a:pt x="168" y="424"/>
                    </a:cubicBezTo>
                    <a:cubicBezTo>
                      <a:pt x="163" y="436"/>
                      <a:pt x="168" y="450"/>
                      <a:pt x="180" y="455"/>
                    </a:cubicBezTo>
                    <a:cubicBezTo>
                      <a:pt x="183" y="457"/>
                      <a:pt x="186" y="458"/>
                      <a:pt x="189" y="458"/>
                    </a:cubicBezTo>
                    <a:cubicBezTo>
                      <a:pt x="198" y="458"/>
                      <a:pt x="207" y="452"/>
                      <a:pt x="211" y="444"/>
                    </a:cubicBezTo>
                    <a:cubicBezTo>
                      <a:pt x="230" y="402"/>
                      <a:pt x="230" y="402"/>
                      <a:pt x="230" y="402"/>
                    </a:cubicBezTo>
                    <a:cubicBezTo>
                      <a:pt x="308" y="402"/>
                      <a:pt x="308" y="402"/>
                      <a:pt x="308" y="402"/>
                    </a:cubicBezTo>
                    <a:cubicBezTo>
                      <a:pt x="307" y="405"/>
                      <a:pt x="307" y="405"/>
                      <a:pt x="307" y="405"/>
                    </a:cubicBezTo>
                    <a:cubicBezTo>
                      <a:pt x="301" y="417"/>
                      <a:pt x="306" y="431"/>
                      <a:pt x="318" y="437"/>
                    </a:cubicBezTo>
                    <a:cubicBezTo>
                      <a:pt x="321" y="438"/>
                      <a:pt x="325" y="439"/>
                      <a:pt x="328" y="439"/>
                    </a:cubicBezTo>
                    <a:cubicBezTo>
                      <a:pt x="337" y="439"/>
                      <a:pt x="346" y="434"/>
                      <a:pt x="349" y="425"/>
                    </a:cubicBezTo>
                    <a:cubicBezTo>
                      <a:pt x="360" y="402"/>
                      <a:pt x="360" y="402"/>
                      <a:pt x="360" y="402"/>
                    </a:cubicBezTo>
                    <a:cubicBezTo>
                      <a:pt x="439" y="402"/>
                      <a:pt x="439" y="402"/>
                      <a:pt x="439" y="402"/>
                    </a:cubicBezTo>
                    <a:cubicBezTo>
                      <a:pt x="429" y="424"/>
                      <a:pt x="429" y="424"/>
                      <a:pt x="429" y="424"/>
                    </a:cubicBezTo>
                    <a:cubicBezTo>
                      <a:pt x="423" y="436"/>
                      <a:pt x="429" y="450"/>
                      <a:pt x="440" y="455"/>
                    </a:cubicBezTo>
                    <a:cubicBezTo>
                      <a:pt x="444" y="457"/>
                      <a:pt x="447" y="458"/>
                      <a:pt x="450" y="458"/>
                    </a:cubicBezTo>
                    <a:cubicBezTo>
                      <a:pt x="459" y="458"/>
                      <a:pt x="468" y="452"/>
                      <a:pt x="472" y="444"/>
                    </a:cubicBezTo>
                    <a:cubicBezTo>
                      <a:pt x="491" y="402"/>
                      <a:pt x="491" y="402"/>
                      <a:pt x="491" y="402"/>
                    </a:cubicBezTo>
                    <a:cubicBezTo>
                      <a:pt x="545" y="402"/>
                      <a:pt x="545" y="402"/>
                      <a:pt x="545" y="402"/>
                    </a:cubicBezTo>
                    <a:cubicBezTo>
                      <a:pt x="621" y="402"/>
                      <a:pt x="686" y="343"/>
                      <a:pt x="686" y="272"/>
                    </a:cubicBezTo>
                    <a:cubicBezTo>
                      <a:pt x="686" y="201"/>
                      <a:pt x="621" y="141"/>
                      <a:pt x="545" y="141"/>
                    </a:cubicBezTo>
                    <a:close/>
                  </a:path>
                </a:pathLst>
              </a:custGeom>
              <a:solidFill>
                <a:srgbClr val="41B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4" name="Freeform 399"/>
              <p:cNvSpPr/>
              <p:nvPr/>
            </p:nvSpPr>
            <p:spPr bwMode="auto">
              <a:xfrm>
                <a:off x="9075738" y="4832350"/>
                <a:ext cx="68263" cy="84138"/>
              </a:xfrm>
              <a:custGeom>
                <a:avLst/>
                <a:gdLst>
                  <a:gd name="T0" fmla="*/ 56 w 73"/>
                  <a:gd name="T1" fmla="*/ 5 h 93"/>
                  <a:gd name="T2" fmla="*/ 25 w 73"/>
                  <a:gd name="T3" fmla="*/ 17 h 93"/>
                  <a:gd name="T4" fmla="*/ 5 w 73"/>
                  <a:gd name="T5" fmla="*/ 60 h 93"/>
                  <a:gd name="T6" fmla="*/ 17 w 73"/>
                  <a:gd name="T7" fmla="*/ 91 h 93"/>
                  <a:gd name="T8" fmla="*/ 27 w 73"/>
                  <a:gd name="T9" fmla="*/ 93 h 93"/>
                  <a:gd name="T10" fmla="*/ 48 w 73"/>
                  <a:gd name="T11" fmla="*/ 79 h 93"/>
                  <a:gd name="T12" fmla="*/ 68 w 73"/>
                  <a:gd name="T13" fmla="*/ 37 h 93"/>
                  <a:gd name="T14" fmla="*/ 56 w 73"/>
                  <a:gd name="T15" fmla="*/ 5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93">
                    <a:moveTo>
                      <a:pt x="56" y="5"/>
                    </a:moveTo>
                    <a:cubicBezTo>
                      <a:pt x="44" y="0"/>
                      <a:pt x="30" y="5"/>
                      <a:pt x="25" y="17"/>
                    </a:cubicBezTo>
                    <a:cubicBezTo>
                      <a:pt x="5" y="60"/>
                      <a:pt x="5" y="60"/>
                      <a:pt x="5" y="60"/>
                    </a:cubicBezTo>
                    <a:cubicBezTo>
                      <a:pt x="0" y="72"/>
                      <a:pt x="5" y="86"/>
                      <a:pt x="17" y="91"/>
                    </a:cubicBezTo>
                    <a:cubicBezTo>
                      <a:pt x="20" y="92"/>
                      <a:pt x="23" y="93"/>
                      <a:pt x="27" y="93"/>
                    </a:cubicBezTo>
                    <a:cubicBezTo>
                      <a:pt x="36" y="93"/>
                      <a:pt x="44" y="88"/>
                      <a:pt x="48" y="79"/>
                    </a:cubicBezTo>
                    <a:cubicBezTo>
                      <a:pt x="68" y="37"/>
                      <a:pt x="68" y="37"/>
                      <a:pt x="68" y="37"/>
                    </a:cubicBezTo>
                    <a:cubicBezTo>
                      <a:pt x="73" y="25"/>
                      <a:pt x="68" y="11"/>
                      <a:pt x="56" y="5"/>
                    </a:cubicBezTo>
                    <a:close/>
                  </a:path>
                </a:pathLst>
              </a:custGeom>
              <a:solidFill>
                <a:srgbClr val="41B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5" name="Freeform 400"/>
              <p:cNvSpPr/>
              <p:nvPr/>
            </p:nvSpPr>
            <p:spPr bwMode="auto">
              <a:xfrm>
                <a:off x="9150350" y="4932363"/>
                <a:ext cx="66675" cy="85725"/>
              </a:xfrm>
              <a:custGeom>
                <a:avLst/>
                <a:gdLst>
                  <a:gd name="T0" fmla="*/ 56 w 73"/>
                  <a:gd name="T1" fmla="*/ 5 h 93"/>
                  <a:gd name="T2" fmla="*/ 25 w 73"/>
                  <a:gd name="T3" fmla="*/ 17 h 93"/>
                  <a:gd name="T4" fmla="*/ 5 w 73"/>
                  <a:gd name="T5" fmla="*/ 59 h 93"/>
                  <a:gd name="T6" fmla="*/ 17 w 73"/>
                  <a:gd name="T7" fmla="*/ 91 h 93"/>
                  <a:gd name="T8" fmla="*/ 27 w 73"/>
                  <a:gd name="T9" fmla="*/ 93 h 93"/>
                  <a:gd name="T10" fmla="*/ 48 w 73"/>
                  <a:gd name="T11" fmla="*/ 79 h 93"/>
                  <a:gd name="T12" fmla="*/ 68 w 73"/>
                  <a:gd name="T13" fmla="*/ 36 h 93"/>
                  <a:gd name="T14" fmla="*/ 56 w 73"/>
                  <a:gd name="T15" fmla="*/ 5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93">
                    <a:moveTo>
                      <a:pt x="56" y="5"/>
                    </a:moveTo>
                    <a:cubicBezTo>
                      <a:pt x="44" y="0"/>
                      <a:pt x="30" y="5"/>
                      <a:pt x="25" y="17"/>
                    </a:cubicBezTo>
                    <a:cubicBezTo>
                      <a:pt x="5" y="59"/>
                      <a:pt x="5" y="59"/>
                      <a:pt x="5" y="59"/>
                    </a:cubicBezTo>
                    <a:cubicBezTo>
                      <a:pt x="0" y="71"/>
                      <a:pt x="5" y="85"/>
                      <a:pt x="17" y="91"/>
                    </a:cubicBezTo>
                    <a:cubicBezTo>
                      <a:pt x="20" y="92"/>
                      <a:pt x="23" y="93"/>
                      <a:pt x="27" y="93"/>
                    </a:cubicBezTo>
                    <a:cubicBezTo>
                      <a:pt x="35" y="93"/>
                      <a:pt x="44" y="88"/>
                      <a:pt x="48" y="79"/>
                    </a:cubicBezTo>
                    <a:cubicBezTo>
                      <a:pt x="68" y="36"/>
                      <a:pt x="68" y="36"/>
                      <a:pt x="68" y="36"/>
                    </a:cubicBezTo>
                    <a:cubicBezTo>
                      <a:pt x="73" y="24"/>
                      <a:pt x="68" y="10"/>
                      <a:pt x="56" y="5"/>
                    </a:cubicBezTo>
                    <a:close/>
                  </a:path>
                </a:pathLst>
              </a:custGeom>
              <a:solidFill>
                <a:srgbClr val="41B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6" name="Freeform 401"/>
              <p:cNvSpPr/>
              <p:nvPr/>
            </p:nvSpPr>
            <p:spPr bwMode="auto">
              <a:xfrm>
                <a:off x="9202738" y="4814888"/>
                <a:ext cx="68263" cy="84138"/>
              </a:xfrm>
              <a:custGeom>
                <a:avLst/>
                <a:gdLst>
                  <a:gd name="T0" fmla="*/ 57 w 74"/>
                  <a:gd name="T1" fmla="*/ 5 h 93"/>
                  <a:gd name="T2" fmla="*/ 25 w 74"/>
                  <a:gd name="T3" fmla="*/ 17 h 93"/>
                  <a:gd name="T4" fmla="*/ 6 w 74"/>
                  <a:gd name="T5" fmla="*/ 60 h 93"/>
                  <a:gd name="T6" fmla="*/ 18 w 74"/>
                  <a:gd name="T7" fmla="*/ 91 h 93"/>
                  <a:gd name="T8" fmla="*/ 27 w 74"/>
                  <a:gd name="T9" fmla="*/ 93 h 93"/>
                  <a:gd name="T10" fmla="*/ 49 w 74"/>
                  <a:gd name="T11" fmla="*/ 80 h 93"/>
                  <a:gd name="T12" fmla="*/ 68 w 74"/>
                  <a:gd name="T13" fmla="*/ 37 h 93"/>
                  <a:gd name="T14" fmla="*/ 57 w 74"/>
                  <a:gd name="T15" fmla="*/ 5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93">
                    <a:moveTo>
                      <a:pt x="57" y="5"/>
                    </a:moveTo>
                    <a:cubicBezTo>
                      <a:pt x="45" y="0"/>
                      <a:pt x="31" y="5"/>
                      <a:pt x="25" y="17"/>
                    </a:cubicBezTo>
                    <a:cubicBezTo>
                      <a:pt x="6" y="60"/>
                      <a:pt x="6" y="60"/>
                      <a:pt x="6" y="60"/>
                    </a:cubicBezTo>
                    <a:cubicBezTo>
                      <a:pt x="0" y="72"/>
                      <a:pt x="6" y="86"/>
                      <a:pt x="18" y="91"/>
                    </a:cubicBezTo>
                    <a:cubicBezTo>
                      <a:pt x="21" y="93"/>
                      <a:pt x="24" y="93"/>
                      <a:pt x="27" y="93"/>
                    </a:cubicBezTo>
                    <a:cubicBezTo>
                      <a:pt x="36" y="93"/>
                      <a:pt x="45" y="88"/>
                      <a:pt x="49" y="80"/>
                    </a:cubicBezTo>
                    <a:cubicBezTo>
                      <a:pt x="68" y="37"/>
                      <a:pt x="68" y="37"/>
                      <a:pt x="68" y="37"/>
                    </a:cubicBezTo>
                    <a:cubicBezTo>
                      <a:pt x="74" y="25"/>
                      <a:pt x="69" y="11"/>
                      <a:pt x="57" y="5"/>
                    </a:cubicBezTo>
                    <a:close/>
                  </a:path>
                </a:pathLst>
              </a:custGeom>
              <a:solidFill>
                <a:srgbClr val="41B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7" name="Freeform 402"/>
              <p:cNvSpPr/>
              <p:nvPr/>
            </p:nvSpPr>
            <p:spPr bwMode="auto">
              <a:xfrm>
                <a:off x="9315450" y="4832350"/>
                <a:ext cx="66675" cy="84138"/>
              </a:xfrm>
              <a:custGeom>
                <a:avLst/>
                <a:gdLst>
                  <a:gd name="T0" fmla="*/ 56 w 73"/>
                  <a:gd name="T1" fmla="*/ 5 h 93"/>
                  <a:gd name="T2" fmla="*/ 25 w 73"/>
                  <a:gd name="T3" fmla="*/ 17 h 93"/>
                  <a:gd name="T4" fmla="*/ 5 w 73"/>
                  <a:gd name="T5" fmla="*/ 60 h 93"/>
                  <a:gd name="T6" fmla="*/ 17 w 73"/>
                  <a:gd name="T7" fmla="*/ 91 h 93"/>
                  <a:gd name="T8" fmla="*/ 26 w 73"/>
                  <a:gd name="T9" fmla="*/ 93 h 93"/>
                  <a:gd name="T10" fmla="*/ 48 w 73"/>
                  <a:gd name="T11" fmla="*/ 79 h 93"/>
                  <a:gd name="T12" fmla="*/ 67 w 73"/>
                  <a:gd name="T13" fmla="*/ 37 h 93"/>
                  <a:gd name="T14" fmla="*/ 56 w 73"/>
                  <a:gd name="T15" fmla="*/ 5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93">
                    <a:moveTo>
                      <a:pt x="56" y="5"/>
                    </a:moveTo>
                    <a:cubicBezTo>
                      <a:pt x="44" y="0"/>
                      <a:pt x="30" y="5"/>
                      <a:pt x="25" y="17"/>
                    </a:cubicBezTo>
                    <a:cubicBezTo>
                      <a:pt x="5" y="60"/>
                      <a:pt x="5" y="60"/>
                      <a:pt x="5" y="60"/>
                    </a:cubicBezTo>
                    <a:cubicBezTo>
                      <a:pt x="0" y="72"/>
                      <a:pt x="5" y="86"/>
                      <a:pt x="17" y="91"/>
                    </a:cubicBezTo>
                    <a:cubicBezTo>
                      <a:pt x="20" y="92"/>
                      <a:pt x="23" y="93"/>
                      <a:pt x="26" y="93"/>
                    </a:cubicBezTo>
                    <a:cubicBezTo>
                      <a:pt x="35" y="93"/>
                      <a:pt x="44" y="88"/>
                      <a:pt x="48" y="79"/>
                    </a:cubicBezTo>
                    <a:cubicBezTo>
                      <a:pt x="67" y="37"/>
                      <a:pt x="67" y="37"/>
                      <a:pt x="67" y="37"/>
                    </a:cubicBezTo>
                    <a:cubicBezTo>
                      <a:pt x="73" y="25"/>
                      <a:pt x="68" y="11"/>
                      <a:pt x="56" y="5"/>
                    </a:cubicBezTo>
                    <a:close/>
                  </a:path>
                </a:pathLst>
              </a:custGeom>
              <a:solidFill>
                <a:srgbClr val="41B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114" name="Group 113"/>
            <p:cNvGrpSpPr/>
            <p:nvPr/>
          </p:nvGrpSpPr>
          <p:grpSpPr>
            <a:xfrm>
              <a:off x="2374154" y="6333205"/>
              <a:ext cx="454415" cy="493295"/>
              <a:chOff x="10299700" y="544513"/>
              <a:chExt cx="593725" cy="644525"/>
            </a:xfrm>
          </p:grpSpPr>
          <p:sp>
            <p:nvSpPr>
              <p:cNvPr id="116" name="Freeform 53"/>
              <p:cNvSpPr>
                <a:spLocks noEditPoints="1"/>
              </p:cNvSpPr>
              <p:nvPr/>
            </p:nvSpPr>
            <p:spPr bwMode="auto">
              <a:xfrm>
                <a:off x="10299700" y="544513"/>
                <a:ext cx="593725" cy="644525"/>
              </a:xfrm>
              <a:custGeom>
                <a:avLst/>
                <a:gdLst>
                  <a:gd name="T0" fmla="*/ 616 w 648"/>
                  <a:gd name="T1" fmla="*/ 263 h 703"/>
                  <a:gd name="T2" fmla="*/ 430 w 648"/>
                  <a:gd name="T3" fmla="*/ 218 h 703"/>
                  <a:gd name="T4" fmla="*/ 416 w 648"/>
                  <a:gd name="T5" fmla="*/ 217 h 703"/>
                  <a:gd name="T6" fmla="*/ 416 w 648"/>
                  <a:gd name="T7" fmla="*/ 69 h 703"/>
                  <a:gd name="T8" fmla="*/ 430 w 648"/>
                  <a:gd name="T9" fmla="*/ 34 h 703"/>
                  <a:gd name="T10" fmla="*/ 387 w 648"/>
                  <a:gd name="T11" fmla="*/ 3 h 703"/>
                  <a:gd name="T12" fmla="*/ 34 w 648"/>
                  <a:gd name="T13" fmla="*/ 58 h 703"/>
                  <a:gd name="T14" fmla="*/ 3 w 648"/>
                  <a:gd name="T15" fmla="*/ 101 h 703"/>
                  <a:gd name="T16" fmla="*/ 16 w 648"/>
                  <a:gd name="T17" fmla="*/ 124 h 703"/>
                  <a:gd name="T18" fmla="*/ 16 w 648"/>
                  <a:gd name="T19" fmla="*/ 680 h 703"/>
                  <a:gd name="T20" fmla="*/ 40 w 648"/>
                  <a:gd name="T21" fmla="*/ 703 h 703"/>
                  <a:gd name="T22" fmla="*/ 393 w 648"/>
                  <a:gd name="T23" fmla="*/ 703 h 703"/>
                  <a:gd name="T24" fmla="*/ 603 w 648"/>
                  <a:gd name="T25" fmla="*/ 703 h 703"/>
                  <a:gd name="T26" fmla="*/ 626 w 648"/>
                  <a:gd name="T27" fmla="*/ 680 h 703"/>
                  <a:gd name="T28" fmla="*/ 626 w 648"/>
                  <a:gd name="T29" fmla="*/ 331 h 703"/>
                  <a:gd name="T30" fmla="*/ 643 w 648"/>
                  <a:gd name="T31" fmla="*/ 308 h 703"/>
                  <a:gd name="T32" fmla="*/ 616 w 648"/>
                  <a:gd name="T33" fmla="*/ 263 h 703"/>
                  <a:gd name="T34" fmla="*/ 63 w 648"/>
                  <a:gd name="T35" fmla="*/ 129 h 703"/>
                  <a:gd name="T36" fmla="*/ 370 w 648"/>
                  <a:gd name="T37" fmla="*/ 81 h 703"/>
                  <a:gd name="T38" fmla="*/ 370 w 648"/>
                  <a:gd name="T39" fmla="*/ 267 h 703"/>
                  <a:gd name="T40" fmla="*/ 370 w 648"/>
                  <a:gd name="T41" fmla="*/ 656 h 703"/>
                  <a:gd name="T42" fmla="*/ 252 w 648"/>
                  <a:gd name="T43" fmla="*/ 656 h 703"/>
                  <a:gd name="T44" fmla="*/ 252 w 648"/>
                  <a:gd name="T45" fmla="*/ 540 h 703"/>
                  <a:gd name="T46" fmla="*/ 180 w 648"/>
                  <a:gd name="T47" fmla="*/ 540 h 703"/>
                  <a:gd name="T48" fmla="*/ 180 w 648"/>
                  <a:gd name="T49" fmla="*/ 656 h 703"/>
                  <a:gd name="T50" fmla="*/ 63 w 648"/>
                  <a:gd name="T51" fmla="*/ 656 h 703"/>
                  <a:gd name="T52" fmla="*/ 63 w 648"/>
                  <a:gd name="T53" fmla="*/ 129 h 703"/>
                  <a:gd name="T54" fmla="*/ 579 w 648"/>
                  <a:gd name="T55" fmla="*/ 656 h 703"/>
                  <a:gd name="T56" fmla="*/ 519 w 648"/>
                  <a:gd name="T57" fmla="*/ 656 h 703"/>
                  <a:gd name="T58" fmla="*/ 519 w 648"/>
                  <a:gd name="T59" fmla="*/ 597 h 703"/>
                  <a:gd name="T60" fmla="*/ 476 w 648"/>
                  <a:gd name="T61" fmla="*/ 597 h 703"/>
                  <a:gd name="T62" fmla="*/ 476 w 648"/>
                  <a:gd name="T63" fmla="*/ 656 h 703"/>
                  <a:gd name="T64" fmla="*/ 416 w 648"/>
                  <a:gd name="T65" fmla="*/ 656 h 703"/>
                  <a:gd name="T66" fmla="*/ 416 w 648"/>
                  <a:gd name="T67" fmla="*/ 296 h 703"/>
                  <a:gd name="T68" fmla="*/ 579 w 648"/>
                  <a:gd name="T69" fmla="*/ 333 h 703"/>
                  <a:gd name="T70" fmla="*/ 579 w 648"/>
                  <a:gd name="T71" fmla="*/ 656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48" h="703">
                    <a:moveTo>
                      <a:pt x="616" y="263"/>
                    </a:moveTo>
                    <a:cubicBezTo>
                      <a:pt x="430" y="218"/>
                      <a:pt x="430" y="218"/>
                      <a:pt x="430" y="218"/>
                    </a:cubicBezTo>
                    <a:cubicBezTo>
                      <a:pt x="425" y="217"/>
                      <a:pt x="421" y="217"/>
                      <a:pt x="416" y="217"/>
                    </a:cubicBezTo>
                    <a:cubicBezTo>
                      <a:pt x="416" y="69"/>
                      <a:pt x="416" y="69"/>
                      <a:pt x="416" y="69"/>
                    </a:cubicBezTo>
                    <a:cubicBezTo>
                      <a:pt x="426" y="61"/>
                      <a:pt x="432" y="48"/>
                      <a:pt x="430" y="34"/>
                    </a:cubicBezTo>
                    <a:cubicBezTo>
                      <a:pt x="427" y="14"/>
                      <a:pt x="408" y="0"/>
                      <a:pt x="387" y="3"/>
                    </a:cubicBezTo>
                    <a:cubicBezTo>
                      <a:pt x="34" y="58"/>
                      <a:pt x="34" y="58"/>
                      <a:pt x="34" y="58"/>
                    </a:cubicBezTo>
                    <a:cubicBezTo>
                      <a:pt x="13" y="61"/>
                      <a:pt x="0" y="80"/>
                      <a:pt x="3" y="101"/>
                    </a:cubicBezTo>
                    <a:cubicBezTo>
                      <a:pt x="4" y="110"/>
                      <a:pt x="9" y="118"/>
                      <a:pt x="16" y="124"/>
                    </a:cubicBezTo>
                    <a:cubicBezTo>
                      <a:pt x="16" y="680"/>
                      <a:pt x="16" y="680"/>
                      <a:pt x="16" y="680"/>
                    </a:cubicBezTo>
                    <a:cubicBezTo>
                      <a:pt x="16" y="692"/>
                      <a:pt x="27" y="703"/>
                      <a:pt x="40" y="703"/>
                    </a:cubicBezTo>
                    <a:cubicBezTo>
                      <a:pt x="393" y="703"/>
                      <a:pt x="393" y="703"/>
                      <a:pt x="393" y="703"/>
                    </a:cubicBezTo>
                    <a:cubicBezTo>
                      <a:pt x="603" y="703"/>
                      <a:pt x="603" y="703"/>
                      <a:pt x="603" y="703"/>
                    </a:cubicBezTo>
                    <a:cubicBezTo>
                      <a:pt x="615" y="703"/>
                      <a:pt x="626" y="692"/>
                      <a:pt x="626" y="680"/>
                    </a:cubicBezTo>
                    <a:cubicBezTo>
                      <a:pt x="626" y="331"/>
                      <a:pt x="626" y="331"/>
                      <a:pt x="626" y="331"/>
                    </a:cubicBezTo>
                    <a:cubicBezTo>
                      <a:pt x="634" y="326"/>
                      <a:pt x="640" y="318"/>
                      <a:pt x="643" y="308"/>
                    </a:cubicBezTo>
                    <a:cubicBezTo>
                      <a:pt x="648" y="288"/>
                      <a:pt x="636" y="268"/>
                      <a:pt x="616" y="263"/>
                    </a:cubicBezTo>
                    <a:close/>
                    <a:moveTo>
                      <a:pt x="63" y="129"/>
                    </a:moveTo>
                    <a:cubicBezTo>
                      <a:pt x="370" y="81"/>
                      <a:pt x="370" y="81"/>
                      <a:pt x="370" y="81"/>
                    </a:cubicBezTo>
                    <a:cubicBezTo>
                      <a:pt x="370" y="267"/>
                      <a:pt x="370" y="267"/>
                      <a:pt x="370" y="267"/>
                    </a:cubicBezTo>
                    <a:cubicBezTo>
                      <a:pt x="370" y="656"/>
                      <a:pt x="370" y="656"/>
                      <a:pt x="370" y="656"/>
                    </a:cubicBezTo>
                    <a:cubicBezTo>
                      <a:pt x="252" y="656"/>
                      <a:pt x="252" y="656"/>
                      <a:pt x="252" y="656"/>
                    </a:cubicBezTo>
                    <a:cubicBezTo>
                      <a:pt x="252" y="540"/>
                      <a:pt x="252" y="540"/>
                      <a:pt x="252" y="540"/>
                    </a:cubicBezTo>
                    <a:cubicBezTo>
                      <a:pt x="180" y="540"/>
                      <a:pt x="180" y="540"/>
                      <a:pt x="180" y="540"/>
                    </a:cubicBezTo>
                    <a:cubicBezTo>
                      <a:pt x="180" y="656"/>
                      <a:pt x="180" y="656"/>
                      <a:pt x="180" y="656"/>
                    </a:cubicBezTo>
                    <a:cubicBezTo>
                      <a:pt x="63" y="656"/>
                      <a:pt x="63" y="656"/>
                      <a:pt x="63" y="656"/>
                    </a:cubicBezTo>
                    <a:lnTo>
                      <a:pt x="63" y="129"/>
                    </a:lnTo>
                    <a:close/>
                    <a:moveTo>
                      <a:pt x="579" y="656"/>
                    </a:moveTo>
                    <a:cubicBezTo>
                      <a:pt x="519" y="656"/>
                      <a:pt x="519" y="656"/>
                      <a:pt x="519" y="656"/>
                    </a:cubicBezTo>
                    <a:cubicBezTo>
                      <a:pt x="519" y="597"/>
                      <a:pt x="519" y="597"/>
                      <a:pt x="519" y="597"/>
                    </a:cubicBezTo>
                    <a:cubicBezTo>
                      <a:pt x="476" y="597"/>
                      <a:pt x="476" y="597"/>
                      <a:pt x="476" y="597"/>
                    </a:cubicBezTo>
                    <a:cubicBezTo>
                      <a:pt x="476" y="656"/>
                      <a:pt x="476" y="656"/>
                      <a:pt x="476" y="656"/>
                    </a:cubicBezTo>
                    <a:cubicBezTo>
                      <a:pt x="416" y="656"/>
                      <a:pt x="416" y="656"/>
                      <a:pt x="416" y="656"/>
                    </a:cubicBezTo>
                    <a:cubicBezTo>
                      <a:pt x="416" y="296"/>
                      <a:pt x="416" y="296"/>
                      <a:pt x="416" y="296"/>
                    </a:cubicBezTo>
                    <a:cubicBezTo>
                      <a:pt x="579" y="333"/>
                      <a:pt x="579" y="333"/>
                      <a:pt x="579" y="333"/>
                    </a:cubicBezTo>
                    <a:lnTo>
                      <a:pt x="579" y="656"/>
                    </a:lnTo>
                    <a:close/>
                  </a:path>
                </a:pathLst>
              </a:custGeom>
              <a:solidFill>
                <a:srgbClr val="0028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7" name="Rectangle 54"/>
              <p:cNvSpPr>
                <a:spLocks noChangeArrowheads="1"/>
              </p:cNvSpPr>
              <p:nvPr/>
            </p:nvSpPr>
            <p:spPr bwMode="auto">
              <a:xfrm>
                <a:off x="10464800" y="679450"/>
                <a:ext cx="66675" cy="65088"/>
              </a:xfrm>
              <a:prstGeom prst="rect">
                <a:avLst/>
              </a:prstGeom>
              <a:solidFill>
                <a:srgbClr val="0028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18" name="Rectangle 55"/>
              <p:cNvSpPr>
                <a:spLocks noChangeArrowheads="1"/>
              </p:cNvSpPr>
              <p:nvPr/>
            </p:nvSpPr>
            <p:spPr bwMode="auto">
              <a:xfrm>
                <a:off x="10464800" y="795338"/>
                <a:ext cx="66675" cy="66675"/>
              </a:xfrm>
              <a:prstGeom prst="rect">
                <a:avLst/>
              </a:prstGeom>
              <a:solidFill>
                <a:srgbClr val="0028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19" name="Rectangle 56"/>
              <p:cNvSpPr>
                <a:spLocks noChangeArrowheads="1"/>
              </p:cNvSpPr>
              <p:nvPr/>
            </p:nvSpPr>
            <p:spPr bwMode="auto">
              <a:xfrm>
                <a:off x="10464800" y="912813"/>
                <a:ext cx="66675" cy="65088"/>
              </a:xfrm>
              <a:prstGeom prst="rect">
                <a:avLst/>
              </a:prstGeom>
              <a:solidFill>
                <a:srgbClr val="0028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20" name="Rectangle 57"/>
              <p:cNvSpPr>
                <a:spLocks noChangeArrowheads="1"/>
              </p:cNvSpPr>
              <p:nvPr/>
            </p:nvSpPr>
            <p:spPr bwMode="auto">
              <a:xfrm>
                <a:off x="10736263" y="873125"/>
                <a:ext cx="39688" cy="38100"/>
              </a:xfrm>
              <a:prstGeom prst="rect">
                <a:avLst/>
              </a:prstGeom>
              <a:solidFill>
                <a:srgbClr val="0028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21" name="Rectangle 58"/>
              <p:cNvSpPr>
                <a:spLocks noChangeArrowheads="1"/>
              </p:cNvSpPr>
              <p:nvPr/>
            </p:nvSpPr>
            <p:spPr bwMode="auto">
              <a:xfrm>
                <a:off x="10736263" y="941388"/>
                <a:ext cx="39688" cy="39688"/>
              </a:xfrm>
              <a:prstGeom prst="rect">
                <a:avLst/>
              </a:prstGeom>
              <a:solidFill>
                <a:srgbClr val="0028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22" name="Rectangle 59"/>
              <p:cNvSpPr>
                <a:spLocks noChangeArrowheads="1"/>
              </p:cNvSpPr>
              <p:nvPr/>
            </p:nvSpPr>
            <p:spPr bwMode="auto">
              <a:xfrm>
                <a:off x="10736263" y="1011238"/>
                <a:ext cx="39688" cy="39688"/>
              </a:xfrm>
              <a:prstGeom prst="rect">
                <a:avLst/>
              </a:prstGeom>
              <a:solidFill>
                <a:srgbClr val="0028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grpSp>
        <p:sp>
          <p:nvSpPr>
            <p:cNvPr id="115" name="Freeform 51"/>
            <p:cNvSpPr/>
            <p:nvPr/>
          </p:nvSpPr>
          <p:spPr bwMode="auto">
            <a:xfrm>
              <a:off x="2945996" y="6455083"/>
              <a:ext cx="475480" cy="379435"/>
            </a:xfrm>
            <a:custGeom>
              <a:avLst/>
              <a:gdLst>
                <a:gd name="T0" fmla="*/ 671 w 694"/>
                <a:gd name="T1" fmla="*/ 494 h 554"/>
                <a:gd name="T2" fmla="*/ 550 w 694"/>
                <a:gd name="T3" fmla="*/ 494 h 554"/>
                <a:gd name="T4" fmla="*/ 534 w 694"/>
                <a:gd name="T5" fmla="*/ 478 h 554"/>
                <a:gd name="T6" fmla="*/ 534 w 694"/>
                <a:gd name="T7" fmla="*/ 384 h 554"/>
                <a:gd name="T8" fmla="*/ 683 w 694"/>
                <a:gd name="T9" fmla="*/ 384 h 554"/>
                <a:gd name="T10" fmla="*/ 588 w 694"/>
                <a:gd name="T11" fmla="*/ 275 h 554"/>
                <a:gd name="T12" fmla="*/ 666 w 694"/>
                <a:gd name="T13" fmla="*/ 275 h 554"/>
                <a:gd name="T14" fmla="*/ 553 w 694"/>
                <a:gd name="T15" fmla="*/ 157 h 554"/>
                <a:gd name="T16" fmla="*/ 632 w 694"/>
                <a:gd name="T17" fmla="*/ 157 h 554"/>
                <a:gd name="T18" fmla="*/ 485 w 694"/>
                <a:gd name="T19" fmla="*/ 0 h 554"/>
                <a:gd name="T20" fmla="*/ 339 w 694"/>
                <a:gd name="T21" fmla="*/ 157 h 554"/>
                <a:gd name="T22" fmla="*/ 418 w 694"/>
                <a:gd name="T23" fmla="*/ 157 h 554"/>
                <a:gd name="T24" fmla="*/ 305 w 694"/>
                <a:gd name="T25" fmla="*/ 275 h 554"/>
                <a:gd name="T26" fmla="*/ 383 w 694"/>
                <a:gd name="T27" fmla="*/ 275 h 554"/>
                <a:gd name="T28" fmla="*/ 287 w 694"/>
                <a:gd name="T29" fmla="*/ 384 h 554"/>
                <a:gd name="T30" fmla="*/ 451 w 694"/>
                <a:gd name="T31" fmla="*/ 384 h 554"/>
                <a:gd name="T32" fmla="*/ 451 w 694"/>
                <a:gd name="T33" fmla="*/ 478 h 554"/>
                <a:gd name="T34" fmla="*/ 434 w 694"/>
                <a:gd name="T35" fmla="*/ 494 h 554"/>
                <a:gd name="T36" fmla="*/ 191 w 694"/>
                <a:gd name="T37" fmla="*/ 494 h 554"/>
                <a:gd name="T38" fmla="*/ 181 w 694"/>
                <a:gd name="T39" fmla="*/ 484 h 554"/>
                <a:gd name="T40" fmla="*/ 181 w 694"/>
                <a:gd name="T41" fmla="*/ 427 h 554"/>
                <a:gd name="T42" fmla="*/ 272 w 694"/>
                <a:gd name="T43" fmla="*/ 427 h 554"/>
                <a:gd name="T44" fmla="*/ 214 w 694"/>
                <a:gd name="T45" fmla="*/ 361 h 554"/>
                <a:gd name="T46" fmla="*/ 262 w 694"/>
                <a:gd name="T47" fmla="*/ 361 h 554"/>
                <a:gd name="T48" fmla="*/ 193 w 694"/>
                <a:gd name="T49" fmla="*/ 289 h 554"/>
                <a:gd name="T50" fmla="*/ 241 w 694"/>
                <a:gd name="T51" fmla="*/ 289 h 554"/>
                <a:gd name="T52" fmla="*/ 152 w 694"/>
                <a:gd name="T53" fmla="*/ 194 h 554"/>
                <a:gd name="T54" fmla="*/ 63 w 694"/>
                <a:gd name="T55" fmla="*/ 289 h 554"/>
                <a:gd name="T56" fmla="*/ 111 w 694"/>
                <a:gd name="T57" fmla="*/ 289 h 554"/>
                <a:gd name="T58" fmla="*/ 42 w 694"/>
                <a:gd name="T59" fmla="*/ 361 h 554"/>
                <a:gd name="T60" fmla="*/ 90 w 694"/>
                <a:gd name="T61" fmla="*/ 361 h 554"/>
                <a:gd name="T62" fmla="*/ 32 w 694"/>
                <a:gd name="T63" fmla="*/ 427 h 554"/>
                <a:gd name="T64" fmla="*/ 131 w 694"/>
                <a:gd name="T65" fmla="*/ 427 h 554"/>
                <a:gd name="T66" fmla="*/ 131 w 694"/>
                <a:gd name="T67" fmla="*/ 484 h 554"/>
                <a:gd name="T68" fmla="*/ 121 w 694"/>
                <a:gd name="T69" fmla="*/ 494 h 554"/>
                <a:gd name="T70" fmla="*/ 24 w 694"/>
                <a:gd name="T71" fmla="*/ 494 h 554"/>
                <a:gd name="T72" fmla="*/ 0 w 694"/>
                <a:gd name="T73" fmla="*/ 518 h 554"/>
                <a:gd name="T74" fmla="*/ 0 w 694"/>
                <a:gd name="T75" fmla="*/ 530 h 554"/>
                <a:gd name="T76" fmla="*/ 24 w 694"/>
                <a:gd name="T77" fmla="*/ 554 h 554"/>
                <a:gd name="T78" fmla="*/ 671 w 694"/>
                <a:gd name="T79" fmla="*/ 554 h 554"/>
                <a:gd name="T80" fmla="*/ 694 w 694"/>
                <a:gd name="T81" fmla="*/ 530 h 554"/>
                <a:gd name="T82" fmla="*/ 694 w 694"/>
                <a:gd name="T83" fmla="*/ 518 h 554"/>
                <a:gd name="T84" fmla="*/ 671 w 694"/>
                <a:gd name="T85" fmla="*/ 49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4" h="554">
                  <a:moveTo>
                    <a:pt x="671" y="494"/>
                  </a:moveTo>
                  <a:cubicBezTo>
                    <a:pt x="550" y="494"/>
                    <a:pt x="550" y="494"/>
                    <a:pt x="550" y="494"/>
                  </a:cubicBezTo>
                  <a:cubicBezTo>
                    <a:pt x="534" y="478"/>
                    <a:pt x="534" y="478"/>
                    <a:pt x="534" y="478"/>
                  </a:cubicBezTo>
                  <a:cubicBezTo>
                    <a:pt x="534" y="384"/>
                    <a:pt x="534" y="384"/>
                    <a:pt x="534" y="384"/>
                  </a:cubicBezTo>
                  <a:cubicBezTo>
                    <a:pt x="683" y="384"/>
                    <a:pt x="683" y="384"/>
                    <a:pt x="683" y="384"/>
                  </a:cubicBezTo>
                  <a:cubicBezTo>
                    <a:pt x="588" y="275"/>
                    <a:pt x="588" y="275"/>
                    <a:pt x="588" y="275"/>
                  </a:cubicBezTo>
                  <a:cubicBezTo>
                    <a:pt x="666" y="275"/>
                    <a:pt x="666" y="275"/>
                    <a:pt x="666" y="275"/>
                  </a:cubicBezTo>
                  <a:cubicBezTo>
                    <a:pt x="553" y="157"/>
                    <a:pt x="553" y="157"/>
                    <a:pt x="553" y="157"/>
                  </a:cubicBezTo>
                  <a:cubicBezTo>
                    <a:pt x="632" y="157"/>
                    <a:pt x="632" y="157"/>
                    <a:pt x="632" y="157"/>
                  </a:cubicBezTo>
                  <a:cubicBezTo>
                    <a:pt x="485" y="0"/>
                    <a:pt x="485" y="0"/>
                    <a:pt x="485" y="0"/>
                  </a:cubicBezTo>
                  <a:cubicBezTo>
                    <a:pt x="339" y="157"/>
                    <a:pt x="339" y="157"/>
                    <a:pt x="339" y="157"/>
                  </a:cubicBezTo>
                  <a:cubicBezTo>
                    <a:pt x="418" y="157"/>
                    <a:pt x="418" y="157"/>
                    <a:pt x="418" y="157"/>
                  </a:cubicBezTo>
                  <a:cubicBezTo>
                    <a:pt x="305" y="275"/>
                    <a:pt x="305" y="275"/>
                    <a:pt x="305" y="275"/>
                  </a:cubicBezTo>
                  <a:cubicBezTo>
                    <a:pt x="383" y="275"/>
                    <a:pt x="383" y="275"/>
                    <a:pt x="383" y="275"/>
                  </a:cubicBezTo>
                  <a:cubicBezTo>
                    <a:pt x="287" y="384"/>
                    <a:pt x="287" y="384"/>
                    <a:pt x="287" y="384"/>
                  </a:cubicBezTo>
                  <a:cubicBezTo>
                    <a:pt x="451" y="384"/>
                    <a:pt x="451" y="384"/>
                    <a:pt x="451" y="384"/>
                  </a:cubicBezTo>
                  <a:cubicBezTo>
                    <a:pt x="451" y="478"/>
                    <a:pt x="451" y="478"/>
                    <a:pt x="451" y="478"/>
                  </a:cubicBezTo>
                  <a:cubicBezTo>
                    <a:pt x="434" y="494"/>
                    <a:pt x="434" y="494"/>
                    <a:pt x="434" y="494"/>
                  </a:cubicBezTo>
                  <a:cubicBezTo>
                    <a:pt x="191" y="494"/>
                    <a:pt x="191" y="494"/>
                    <a:pt x="191" y="494"/>
                  </a:cubicBezTo>
                  <a:cubicBezTo>
                    <a:pt x="181" y="484"/>
                    <a:pt x="181" y="484"/>
                    <a:pt x="181" y="484"/>
                  </a:cubicBezTo>
                  <a:cubicBezTo>
                    <a:pt x="181" y="427"/>
                    <a:pt x="181" y="427"/>
                    <a:pt x="181" y="427"/>
                  </a:cubicBezTo>
                  <a:cubicBezTo>
                    <a:pt x="272" y="427"/>
                    <a:pt x="272" y="427"/>
                    <a:pt x="272" y="427"/>
                  </a:cubicBezTo>
                  <a:cubicBezTo>
                    <a:pt x="214" y="361"/>
                    <a:pt x="214" y="361"/>
                    <a:pt x="214" y="361"/>
                  </a:cubicBezTo>
                  <a:cubicBezTo>
                    <a:pt x="262" y="361"/>
                    <a:pt x="262" y="361"/>
                    <a:pt x="262" y="361"/>
                  </a:cubicBezTo>
                  <a:cubicBezTo>
                    <a:pt x="193" y="289"/>
                    <a:pt x="193" y="289"/>
                    <a:pt x="193" y="289"/>
                  </a:cubicBezTo>
                  <a:cubicBezTo>
                    <a:pt x="241" y="289"/>
                    <a:pt x="241" y="289"/>
                    <a:pt x="241" y="289"/>
                  </a:cubicBezTo>
                  <a:cubicBezTo>
                    <a:pt x="152" y="194"/>
                    <a:pt x="152" y="194"/>
                    <a:pt x="152" y="194"/>
                  </a:cubicBezTo>
                  <a:cubicBezTo>
                    <a:pt x="63" y="289"/>
                    <a:pt x="63" y="289"/>
                    <a:pt x="63" y="289"/>
                  </a:cubicBezTo>
                  <a:cubicBezTo>
                    <a:pt x="111" y="289"/>
                    <a:pt x="111" y="289"/>
                    <a:pt x="111" y="289"/>
                  </a:cubicBezTo>
                  <a:cubicBezTo>
                    <a:pt x="42" y="361"/>
                    <a:pt x="42" y="361"/>
                    <a:pt x="42" y="361"/>
                  </a:cubicBezTo>
                  <a:cubicBezTo>
                    <a:pt x="90" y="361"/>
                    <a:pt x="90" y="361"/>
                    <a:pt x="90" y="361"/>
                  </a:cubicBezTo>
                  <a:cubicBezTo>
                    <a:pt x="32" y="427"/>
                    <a:pt x="32" y="427"/>
                    <a:pt x="32" y="427"/>
                  </a:cubicBezTo>
                  <a:cubicBezTo>
                    <a:pt x="131" y="427"/>
                    <a:pt x="131" y="427"/>
                    <a:pt x="131" y="427"/>
                  </a:cubicBezTo>
                  <a:cubicBezTo>
                    <a:pt x="131" y="484"/>
                    <a:pt x="131" y="484"/>
                    <a:pt x="131" y="484"/>
                  </a:cubicBezTo>
                  <a:cubicBezTo>
                    <a:pt x="121" y="494"/>
                    <a:pt x="121" y="494"/>
                    <a:pt x="121" y="494"/>
                  </a:cubicBezTo>
                  <a:cubicBezTo>
                    <a:pt x="24" y="494"/>
                    <a:pt x="24" y="494"/>
                    <a:pt x="24" y="494"/>
                  </a:cubicBezTo>
                  <a:cubicBezTo>
                    <a:pt x="11" y="494"/>
                    <a:pt x="0" y="505"/>
                    <a:pt x="0" y="518"/>
                  </a:cubicBezTo>
                  <a:cubicBezTo>
                    <a:pt x="0" y="530"/>
                    <a:pt x="0" y="530"/>
                    <a:pt x="0" y="530"/>
                  </a:cubicBezTo>
                  <a:cubicBezTo>
                    <a:pt x="0" y="543"/>
                    <a:pt x="11" y="554"/>
                    <a:pt x="24" y="554"/>
                  </a:cubicBezTo>
                  <a:cubicBezTo>
                    <a:pt x="671" y="554"/>
                    <a:pt x="671" y="554"/>
                    <a:pt x="671" y="554"/>
                  </a:cubicBezTo>
                  <a:cubicBezTo>
                    <a:pt x="684" y="554"/>
                    <a:pt x="694" y="543"/>
                    <a:pt x="694" y="530"/>
                  </a:cubicBezTo>
                  <a:cubicBezTo>
                    <a:pt x="694" y="518"/>
                    <a:pt x="694" y="518"/>
                    <a:pt x="694" y="518"/>
                  </a:cubicBezTo>
                  <a:cubicBezTo>
                    <a:pt x="694" y="505"/>
                    <a:pt x="684" y="494"/>
                    <a:pt x="671" y="494"/>
                  </a:cubicBezTo>
                  <a:close/>
                </a:path>
              </a:pathLst>
            </a:custGeom>
            <a:solidFill>
              <a:srgbClr val="0097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135" name="TextBox 134"/>
          <p:cNvSpPr txBox="1"/>
          <p:nvPr/>
        </p:nvSpPr>
        <p:spPr>
          <a:xfrm>
            <a:off x="1596262" y="5160352"/>
            <a:ext cx="1711697" cy="369332"/>
          </a:xfrm>
          <a:prstGeom prst="rect">
            <a:avLst/>
          </a:prstGeom>
          <a:noFill/>
        </p:spPr>
        <p:txBody>
          <a:bodyPr wrap="square">
            <a:spAutoFit/>
          </a:bodyPr>
          <a:lstStyle/>
          <a:p>
            <a:r>
              <a:rPr lang="en-IN" b="1">
                <a:solidFill>
                  <a:schemeClr val="bg2"/>
                </a:solidFill>
              </a:rPr>
              <a:t>Environment</a:t>
            </a:r>
            <a:endParaRPr lang="en-US" b="1">
              <a:solidFill>
                <a:schemeClr val="bg2"/>
              </a:solidFill>
            </a:endParaRPr>
          </a:p>
        </p:txBody>
      </p:sp>
      <p:sp>
        <p:nvSpPr>
          <p:cNvPr id="136" name="TextBox 135"/>
          <p:cNvSpPr txBox="1"/>
          <p:nvPr/>
        </p:nvSpPr>
        <p:spPr>
          <a:xfrm>
            <a:off x="5213839" y="5170604"/>
            <a:ext cx="1711697" cy="369332"/>
          </a:xfrm>
          <a:prstGeom prst="rect">
            <a:avLst/>
          </a:prstGeom>
          <a:noFill/>
        </p:spPr>
        <p:txBody>
          <a:bodyPr wrap="square">
            <a:spAutoFit/>
          </a:bodyPr>
          <a:lstStyle/>
          <a:p>
            <a:pPr algn="ctr"/>
            <a:r>
              <a:rPr lang="en-IN" b="1">
                <a:solidFill>
                  <a:schemeClr val="bg2"/>
                </a:solidFill>
              </a:rPr>
              <a:t>Social</a:t>
            </a:r>
            <a:endParaRPr lang="en-US" b="1">
              <a:solidFill>
                <a:schemeClr val="bg2"/>
              </a:solidFill>
            </a:endParaRPr>
          </a:p>
        </p:txBody>
      </p:sp>
      <p:sp>
        <p:nvSpPr>
          <p:cNvPr id="137" name="TextBox 136"/>
          <p:cNvSpPr txBox="1"/>
          <p:nvPr/>
        </p:nvSpPr>
        <p:spPr>
          <a:xfrm>
            <a:off x="8809323" y="5155132"/>
            <a:ext cx="1711697" cy="369332"/>
          </a:xfrm>
          <a:prstGeom prst="rect">
            <a:avLst/>
          </a:prstGeom>
          <a:noFill/>
        </p:spPr>
        <p:txBody>
          <a:bodyPr wrap="square">
            <a:spAutoFit/>
          </a:bodyPr>
          <a:lstStyle/>
          <a:p>
            <a:pPr algn="ctr"/>
            <a:r>
              <a:rPr lang="en-IN" b="1">
                <a:solidFill>
                  <a:schemeClr val="bg2"/>
                </a:solidFill>
              </a:rPr>
              <a:t>Governance</a:t>
            </a:r>
            <a:endParaRPr lang="en-US" b="1">
              <a:solidFill>
                <a:schemeClr val="bg2"/>
              </a:solidFill>
            </a:endParaRPr>
          </a:p>
        </p:txBody>
      </p:sp>
      <p:grpSp>
        <p:nvGrpSpPr>
          <p:cNvPr id="138" name="Group 137"/>
          <p:cNvGrpSpPr/>
          <p:nvPr/>
        </p:nvGrpSpPr>
        <p:grpSpPr>
          <a:xfrm>
            <a:off x="5366426" y="4597326"/>
            <a:ext cx="1226829" cy="503340"/>
            <a:chOff x="5410200" y="4628048"/>
            <a:chExt cx="1226829" cy="503340"/>
          </a:xfrm>
        </p:grpSpPr>
        <p:grpSp>
          <p:nvGrpSpPr>
            <p:cNvPr id="139" name="Group 132"/>
            <p:cNvGrpSpPr>
              <a:grpSpLocks noChangeAspect="1"/>
            </p:cNvGrpSpPr>
            <p:nvPr/>
          </p:nvGrpSpPr>
          <p:grpSpPr bwMode="auto">
            <a:xfrm>
              <a:off x="5410200" y="4688475"/>
              <a:ext cx="660400" cy="442913"/>
              <a:chOff x="1519" y="2778"/>
              <a:chExt cx="416" cy="279"/>
            </a:xfrm>
          </p:grpSpPr>
          <p:sp>
            <p:nvSpPr>
              <p:cNvPr id="143" name="Freeform 133"/>
              <p:cNvSpPr/>
              <p:nvPr/>
            </p:nvSpPr>
            <p:spPr bwMode="auto">
              <a:xfrm>
                <a:off x="1604" y="2930"/>
                <a:ext cx="246" cy="127"/>
              </a:xfrm>
              <a:custGeom>
                <a:avLst/>
                <a:gdLst>
                  <a:gd name="T0" fmla="*/ 470 w 516"/>
                  <a:gd name="T1" fmla="*/ 46 h 267"/>
                  <a:gd name="T2" fmla="*/ 333 w 516"/>
                  <a:gd name="T3" fmla="*/ 0 h 267"/>
                  <a:gd name="T4" fmla="*/ 279 w 516"/>
                  <a:gd name="T5" fmla="*/ 167 h 267"/>
                  <a:gd name="T6" fmla="*/ 279 w 516"/>
                  <a:gd name="T7" fmla="*/ 91 h 267"/>
                  <a:gd name="T8" fmla="*/ 262 w 516"/>
                  <a:gd name="T9" fmla="*/ 65 h 267"/>
                  <a:gd name="T10" fmla="*/ 279 w 516"/>
                  <a:gd name="T11" fmla="*/ 48 h 267"/>
                  <a:gd name="T12" fmla="*/ 258 w 516"/>
                  <a:gd name="T13" fmla="*/ 27 h 267"/>
                  <a:gd name="T14" fmla="*/ 236 w 516"/>
                  <a:gd name="T15" fmla="*/ 48 h 267"/>
                  <a:gd name="T16" fmla="*/ 253 w 516"/>
                  <a:gd name="T17" fmla="*/ 65 h 267"/>
                  <a:gd name="T18" fmla="*/ 236 w 516"/>
                  <a:gd name="T19" fmla="*/ 91 h 267"/>
                  <a:gd name="T20" fmla="*/ 236 w 516"/>
                  <a:gd name="T21" fmla="*/ 167 h 267"/>
                  <a:gd name="T22" fmla="*/ 182 w 516"/>
                  <a:gd name="T23" fmla="*/ 0 h 267"/>
                  <a:gd name="T24" fmla="*/ 45 w 516"/>
                  <a:gd name="T25" fmla="*/ 46 h 267"/>
                  <a:gd name="T26" fmla="*/ 16 w 516"/>
                  <a:gd name="T27" fmla="*/ 79 h 267"/>
                  <a:gd name="T28" fmla="*/ 0 w 516"/>
                  <a:gd name="T29" fmla="*/ 267 h 267"/>
                  <a:gd name="T30" fmla="*/ 516 w 516"/>
                  <a:gd name="T31" fmla="*/ 267 h 267"/>
                  <a:gd name="T32" fmla="*/ 499 w 516"/>
                  <a:gd name="T33" fmla="*/ 79 h 267"/>
                  <a:gd name="T34" fmla="*/ 470 w 516"/>
                  <a:gd name="T35" fmla="*/ 4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6" h="267">
                    <a:moveTo>
                      <a:pt x="470" y="46"/>
                    </a:moveTo>
                    <a:cubicBezTo>
                      <a:pt x="333" y="0"/>
                      <a:pt x="333" y="0"/>
                      <a:pt x="333" y="0"/>
                    </a:cubicBezTo>
                    <a:cubicBezTo>
                      <a:pt x="279" y="167"/>
                      <a:pt x="279" y="167"/>
                      <a:pt x="279" y="167"/>
                    </a:cubicBezTo>
                    <a:cubicBezTo>
                      <a:pt x="279" y="91"/>
                      <a:pt x="279" y="91"/>
                      <a:pt x="279" y="91"/>
                    </a:cubicBezTo>
                    <a:cubicBezTo>
                      <a:pt x="262" y="65"/>
                      <a:pt x="262" y="65"/>
                      <a:pt x="262" y="65"/>
                    </a:cubicBezTo>
                    <a:cubicBezTo>
                      <a:pt x="279" y="48"/>
                      <a:pt x="279" y="48"/>
                      <a:pt x="279" y="48"/>
                    </a:cubicBezTo>
                    <a:cubicBezTo>
                      <a:pt x="258" y="27"/>
                      <a:pt x="258" y="27"/>
                      <a:pt x="258" y="27"/>
                    </a:cubicBezTo>
                    <a:cubicBezTo>
                      <a:pt x="236" y="48"/>
                      <a:pt x="236" y="48"/>
                      <a:pt x="236" y="48"/>
                    </a:cubicBezTo>
                    <a:cubicBezTo>
                      <a:pt x="253" y="65"/>
                      <a:pt x="253" y="65"/>
                      <a:pt x="253" y="65"/>
                    </a:cubicBezTo>
                    <a:cubicBezTo>
                      <a:pt x="236" y="91"/>
                      <a:pt x="236" y="91"/>
                      <a:pt x="236" y="91"/>
                    </a:cubicBezTo>
                    <a:cubicBezTo>
                      <a:pt x="236" y="167"/>
                      <a:pt x="236" y="167"/>
                      <a:pt x="236" y="167"/>
                    </a:cubicBezTo>
                    <a:cubicBezTo>
                      <a:pt x="182" y="0"/>
                      <a:pt x="182" y="0"/>
                      <a:pt x="182" y="0"/>
                    </a:cubicBezTo>
                    <a:cubicBezTo>
                      <a:pt x="45" y="46"/>
                      <a:pt x="45" y="46"/>
                      <a:pt x="45" y="46"/>
                    </a:cubicBezTo>
                    <a:cubicBezTo>
                      <a:pt x="30" y="51"/>
                      <a:pt x="20" y="64"/>
                      <a:pt x="16" y="79"/>
                    </a:cubicBezTo>
                    <a:cubicBezTo>
                      <a:pt x="8" y="115"/>
                      <a:pt x="0" y="183"/>
                      <a:pt x="0" y="267"/>
                    </a:cubicBezTo>
                    <a:cubicBezTo>
                      <a:pt x="516" y="267"/>
                      <a:pt x="516" y="267"/>
                      <a:pt x="516" y="267"/>
                    </a:cubicBezTo>
                    <a:cubicBezTo>
                      <a:pt x="516" y="183"/>
                      <a:pt x="508" y="115"/>
                      <a:pt x="499" y="79"/>
                    </a:cubicBezTo>
                    <a:cubicBezTo>
                      <a:pt x="495" y="64"/>
                      <a:pt x="485" y="51"/>
                      <a:pt x="470" y="46"/>
                    </a:cubicBezTo>
                    <a:close/>
                  </a:path>
                </a:pathLst>
              </a:custGeom>
              <a:solidFill>
                <a:srgbClr val="0028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44" name="Freeform 134"/>
              <p:cNvSpPr/>
              <p:nvPr/>
            </p:nvSpPr>
            <p:spPr bwMode="auto">
              <a:xfrm>
                <a:off x="1774" y="2907"/>
                <a:ext cx="13" cy="12"/>
              </a:xfrm>
              <a:custGeom>
                <a:avLst/>
                <a:gdLst>
                  <a:gd name="T0" fmla="*/ 0 w 13"/>
                  <a:gd name="T1" fmla="*/ 9 h 12"/>
                  <a:gd name="T2" fmla="*/ 7 w 13"/>
                  <a:gd name="T3" fmla="*/ 12 h 12"/>
                  <a:gd name="T4" fmla="*/ 13 w 13"/>
                  <a:gd name="T5" fmla="*/ 0 h 12"/>
                  <a:gd name="T6" fmla="*/ 0 w 13"/>
                  <a:gd name="T7" fmla="*/ 5 h 12"/>
                  <a:gd name="T8" fmla="*/ 0 w 13"/>
                  <a:gd name="T9" fmla="*/ 9 h 12"/>
                </a:gdLst>
                <a:ahLst/>
                <a:cxnLst>
                  <a:cxn ang="0">
                    <a:pos x="T0" y="T1"/>
                  </a:cxn>
                  <a:cxn ang="0">
                    <a:pos x="T2" y="T3"/>
                  </a:cxn>
                  <a:cxn ang="0">
                    <a:pos x="T4" y="T5"/>
                  </a:cxn>
                  <a:cxn ang="0">
                    <a:pos x="T6" y="T7"/>
                  </a:cxn>
                  <a:cxn ang="0">
                    <a:pos x="T8" y="T9"/>
                  </a:cxn>
                </a:cxnLst>
                <a:rect l="0" t="0" r="r" b="b"/>
                <a:pathLst>
                  <a:path w="13" h="12">
                    <a:moveTo>
                      <a:pt x="0" y="9"/>
                    </a:moveTo>
                    <a:lnTo>
                      <a:pt x="7" y="12"/>
                    </a:lnTo>
                    <a:lnTo>
                      <a:pt x="13" y="0"/>
                    </a:lnTo>
                    <a:lnTo>
                      <a:pt x="0" y="5"/>
                    </a:lnTo>
                    <a:lnTo>
                      <a:pt x="0" y="9"/>
                    </a:lnTo>
                    <a:close/>
                  </a:path>
                </a:pathLst>
              </a:custGeom>
              <a:solidFill>
                <a:srgbClr val="0028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45" name="Freeform 135"/>
              <p:cNvSpPr/>
              <p:nvPr/>
            </p:nvSpPr>
            <p:spPr bwMode="auto">
              <a:xfrm>
                <a:off x="1654" y="2902"/>
                <a:ext cx="26" cy="23"/>
              </a:xfrm>
              <a:custGeom>
                <a:avLst/>
                <a:gdLst>
                  <a:gd name="T0" fmla="*/ 26 w 26"/>
                  <a:gd name="T1" fmla="*/ 14 h 23"/>
                  <a:gd name="T2" fmla="*/ 26 w 26"/>
                  <a:gd name="T3" fmla="*/ 9 h 23"/>
                  <a:gd name="T4" fmla="*/ 25 w 26"/>
                  <a:gd name="T5" fmla="*/ 6 h 23"/>
                  <a:gd name="T6" fmla="*/ 7 w 26"/>
                  <a:gd name="T7" fmla="*/ 0 h 23"/>
                  <a:gd name="T8" fmla="*/ 0 w 26"/>
                  <a:gd name="T9" fmla="*/ 23 h 23"/>
                  <a:gd name="T10" fmla="*/ 26 w 26"/>
                  <a:gd name="T11" fmla="*/ 14 h 23"/>
                </a:gdLst>
                <a:ahLst/>
                <a:cxnLst>
                  <a:cxn ang="0">
                    <a:pos x="T0" y="T1"/>
                  </a:cxn>
                  <a:cxn ang="0">
                    <a:pos x="T2" y="T3"/>
                  </a:cxn>
                  <a:cxn ang="0">
                    <a:pos x="T4" y="T5"/>
                  </a:cxn>
                  <a:cxn ang="0">
                    <a:pos x="T6" y="T7"/>
                  </a:cxn>
                  <a:cxn ang="0">
                    <a:pos x="T8" y="T9"/>
                  </a:cxn>
                  <a:cxn ang="0">
                    <a:pos x="T10" y="T11"/>
                  </a:cxn>
                </a:cxnLst>
                <a:rect l="0" t="0" r="r" b="b"/>
                <a:pathLst>
                  <a:path w="26" h="23">
                    <a:moveTo>
                      <a:pt x="26" y="14"/>
                    </a:moveTo>
                    <a:lnTo>
                      <a:pt x="26" y="9"/>
                    </a:lnTo>
                    <a:lnTo>
                      <a:pt x="25" y="6"/>
                    </a:lnTo>
                    <a:lnTo>
                      <a:pt x="7" y="0"/>
                    </a:lnTo>
                    <a:lnTo>
                      <a:pt x="0" y="23"/>
                    </a:lnTo>
                    <a:lnTo>
                      <a:pt x="26" y="14"/>
                    </a:lnTo>
                    <a:close/>
                  </a:path>
                </a:pathLst>
              </a:custGeom>
              <a:solidFill>
                <a:srgbClr val="0028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46" name="Freeform 136"/>
              <p:cNvSpPr/>
              <p:nvPr/>
            </p:nvSpPr>
            <p:spPr bwMode="auto">
              <a:xfrm>
                <a:off x="1849" y="2907"/>
                <a:ext cx="86" cy="111"/>
              </a:xfrm>
              <a:custGeom>
                <a:avLst/>
                <a:gdLst>
                  <a:gd name="T0" fmla="*/ 70 w 178"/>
                  <a:gd name="T1" fmla="*/ 84 h 233"/>
                  <a:gd name="T2" fmla="*/ 0 w 178"/>
                  <a:gd name="T3" fmla="*/ 84 h 233"/>
                  <a:gd name="T4" fmla="*/ 18 w 178"/>
                  <a:gd name="T5" fmla="*/ 119 h 233"/>
                  <a:gd name="T6" fmla="*/ 33 w 178"/>
                  <a:gd name="T7" fmla="*/ 233 h 233"/>
                  <a:gd name="T8" fmla="*/ 178 w 178"/>
                  <a:gd name="T9" fmla="*/ 233 h 233"/>
                  <a:gd name="T10" fmla="*/ 163 w 178"/>
                  <a:gd name="T11" fmla="*/ 71 h 233"/>
                  <a:gd name="T12" fmla="*/ 139 w 178"/>
                  <a:gd name="T13" fmla="*/ 43 h 233"/>
                  <a:gd name="T14" fmla="*/ 24 w 178"/>
                  <a:gd name="T15" fmla="*/ 0 h 233"/>
                  <a:gd name="T16" fmla="*/ 70 w 178"/>
                  <a:gd name="T17" fmla="*/ 84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 h="233">
                    <a:moveTo>
                      <a:pt x="70" y="84"/>
                    </a:moveTo>
                    <a:cubicBezTo>
                      <a:pt x="0" y="84"/>
                      <a:pt x="0" y="84"/>
                      <a:pt x="0" y="84"/>
                    </a:cubicBezTo>
                    <a:cubicBezTo>
                      <a:pt x="8" y="93"/>
                      <a:pt x="15" y="105"/>
                      <a:pt x="18" y="119"/>
                    </a:cubicBezTo>
                    <a:cubicBezTo>
                      <a:pt x="24" y="143"/>
                      <a:pt x="30" y="182"/>
                      <a:pt x="33" y="233"/>
                    </a:cubicBezTo>
                    <a:cubicBezTo>
                      <a:pt x="178" y="233"/>
                      <a:pt x="178" y="233"/>
                      <a:pt x="178" y="233"/>
                    </a:cubicBezTo>
                    <a:cubicBezTo>
                      <a:pt x="178" y="153"/>
                      <a:pt x="169" y="100"/>
                      <a:pt x="163" y="71"/>
                    </a:cubicBezTo>
                    <a:cubicBezTo>
                      <a:pt x="161" y="58"/>
                      <a:pt x="152" y="47"/>
                      <a:pt x="139" y="43"/>
                    </a:cubicBezTo>
                    <a:cubicBezTo>
                      <a:pt x="24" y="0"/>
                      <a:pt x="24" y="0"/>
                      <a:pt x="24" y="0"/>
                    </a:cubicBezTo>
                    <a:lnTo>
                      <a:pt x="70" y="84"/>
                    </a:lnTo>
                    <a:close/>
                  </a:path>
                </a:pathLst>
              </a:custGeom>
              <a:solidFill>
                <a:srgbClr val="0028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47" name="Freeform 137"/>
              <p:cNvSpPr/>
              <p:nvPr/>
            </p:nvSpPr>
            <p:spPr bwMode="auto">
              <a:xfrm>
                <a:off x="1783" y="2778"/>
                <a:ext cx="106" cy="157"/>
              </a:xfrm>
              <a:custGeom>
                <a:avLst/>
                <a:gdLst>
                  <a:gd name="T0" fmla="*/ 12 w 222"/>
                  <a:gd name="T1" fmla="*/ 106 h 329"/>
                  <a:gd name="T2" fmla="*/ 12 w 222"/>
                  <a:gd name="T3" fmla="*/ 139 h 329"/>
                  <a:gd name="T4" fmla="*/ 17 w 222"/>
                  <a:gd name="T5" fmla="*/ 147 h 329"/>
                  <a:gd name="T6" fmla="*/ 1 w 222"/>
                  <a:gd name="T7" fmla="*/ 238 h 329"/>
                  <a:gd name="T8" fmla="*/ 31 w 222"/>
                  <a:gd name="T9" fmla="*/ 245 h 329"/>
                  <a:gd name="T10" fmla="*/ 67 w 222"/>
                  <a:gd name="T11" fmla="*/ 318 h 329"/>
                  <a:gd name="T12" fmla="*/ 100 w 222"/>
                  <a:gd name="T13" fmla="*/ 329 h 329"/>
                  <a:gd name="T14" fmla="*/ 142 w 222"/>
                  <a:gd name="T15" fmla="*/ 245 h 329"/>
                  <a:gd name="T16" fmla="*/ 222 w 222"/>
                  <a:gd name="T17" fmla="*/ 217 h 329"/>
                  <a:gd name="T18" fmla="*/ 181 w 222"/>
                  <a:gd name="T19" fmla="*/ 105 h 329"/>
                  <a:gd name="T20" fmla="*/ 86 w 222"/>
                  <a:gd name="T21" fmla="*/ 0 h 329"/>
                  <a:gd name="T22" fmla="*/ 0 w 222"/>
                  <a:gd name="T23" fmla="*/ 55 h 329"/>
                  <a:gd name="T24" fmla="*/ 12 w 222"/>
                  <a:gd name="T25" fmla="*/ 106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2" h="329">
                    <a:moveTo>
                      <a:pt x="12" y="106"/>
                    </a:moveTo>
                    <a:cubicBezTo>
                      <a:pt x="12" y="139"/>
                      <a:pt x="12" y="139"/>
                      <a:pt x="12" y="139"/>
                    </a:cubicBezTo>
                    <a:cubicBezTo>
                      <a:pt x="13" y="142"/>
                      <a:pt x="15" y="144"/>
                      <a:pt x="17" y="147"/>
                    </a:cubicBezTo>
                    <a:cubicBezTo>
                      <a:pt x="32" y="176"/>
                      <a:pt x="21" y="217"/>
                      <a:pt x="1" y="238"/>
                    </a:cubicBezTo>
                    <a:cubicBezTo>
                      <a:pt x="10" y="240"/>
                      <a:pt x="20" y="243"/>
                      <a:pt x="31" y="245"/>
                    </a:cubicBezTo>
                    <a:cubicBezTo>
                      <a:pt x="67" y="318"/>
                      <a:pt x="67" y="318"/>
                      <a:pt x="67" y="318"/>
                    </a:cubicBezTo>
                    <a:cubicBezTo>
                      <a:pt x="100" y="329"/>
                      <a:pt x="100" y="329"/>
                      <a:pt x="100" y="329"/>
                    </a:cubicBezTo>
                    <a:cubicBezTo>
                      <a:pt x="142" y="245"/>
                      <a:pt x="142" y="245"/>
                      <a:pt x="142" y="245"/>
                    </a:cubicBezTo>
                    <a:cubicBezTo>
                      <a:pt x="193" y="236"/>
                      <a:pt x="222" y="217"/>
                      <a:pt x="222" y="217"/>
                    </a:cubicBezTo>
                    <a:cubicBezTo>
                      <a:pt x="222" y="217"/>
                      <a:pt x="181" y="217"/>
                      <a:pt x="181" y="105"/>
                    </a:cubicBezTo>
                    <a:cubicBezTo>
                      <a:pt x="181" y="36"/>
                      <a:pt x="140" y="0"/>
                      <a:pt x="86" y="0"/>
                    </a:cubicBezTo>
                    <a:cubicBezTo>
                      <a:pt x="48" y="0"/>
                      <a:pt x="15" y="19"/>
                      <a:pt x="0" y="55"/>
                    </a:cubicBezTo>
                    <a:cubicBezTo>
                      <a:pt x="7" y="68"/>
                      <a:pt x="12" y="85"/>
                      <a:pt x="12" y="106"/>
                    </a:cubicBezTo>
                    <a:close/>
                  </a:path>
                </a:pathLst>
              </a:custGeom>
              <a:solidFill>
                <a:srgbClr val="0028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48" name="Freeform 138"/>
              <p:cNvSpPr/>
              <p:nvPr/>
            </p:nvSpPr>
            <p:spPr bwMode="auto">
              <a:xfrm>
                <a:off x="1519" y="2902"/>
                <a:ext cx="91" cy="116"/>
              </a:xfrm>
              <a:custGeom>
                <a:avLst/>
                <a:gdLst>
                  <a:gd name="T0" fmla="*/ 160 w 190"/>
                  <a:gd name="T1" fmla="*/ 129 h 243"/>
                  <a:gd name="T2" fmla="*/ 190 w 190"/>
                  <a:gd name="T3" fmla="*/ 83 h 243"/>
                  <a:gd name="T4" fmla="*/ 164 w 190"/>
                  <a:gd name="T5" fmla="*/ 0 h 243"/>
                  <a:gd name="T6" fmla="*/ 41 w 190"/>
                  <a:gd name="T7" fmla="*/ 41 h 243"/>
                  <a:gd name="T8" fmla="*/ 15 w 190"/>
                  <a:gd name="T9" fmla="*/ 71 h 243"/>
                  <a:gd name="T10" fmla="*/ 0 w 190"/>
                  <a:gd name="T11" fmla="*/ 243 h 243"/>
                  <a:gd name="T12" fmla="*/ 145 w 190"/>
                  <a:gd name="T13" fmla="*/ 243 h 243"/>
                  <a:gd name="T14" fmla="*/ 160 w 190"/>
                  <a:gd name="T15" fmla="*/ 129 h 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 h="243">
                    <a:moveTo>
                      <a:pt x="160" y="129"/>
                    </a:moveTo>
                    <a:cubicBezTo>
                      <a:pt x="165" y="110"/>
                      <a:pt x="176" y="94"/>
                      <a:pt x="190" y="83"/>
                    </a:cubicBezTo>
                    <a:cubicBezTo>
                      <a:pt x="164" y="0"/>
                      <a:pt x="164" y="0"/>
                      <a:pt x="164" y="0"/>
                    </a:cubicBezTo>
                    <a:cubicBezTo>
                      <a:pt x="41" y="41"/>
                      <a:pt x="41" y="41"/>
                      <a:pt x="41" y="41"/>
                    </a:cubicBezTo>
                    <a:cubicBezTo>
                      <a:pt x="27" y="46"/>
                      <a:pt x="18" y="57"/>
                      <a:pt x="15" y="71"/>
                    </a:cubicBezTo>
                    <a:cubicBezTo>
                      <a:pt x="7" y="103"/>
                      <a:pt x="0" y="164"/>
                      <a:pt x="0" y="243"/>
                    </a:cubicBezTo>
                    <a:cubicBezTo>
                      <a:pt x="145" y="243"/>
                      <a:pt x="145" y="243"/>
                      <a:pt x="145" y="243"/>
                    </a:cubicBezTo>
                    <a:cubicBezTo>
                      <a:pt x="149" y="192"/>
                      <a:pt x="155" y="153"/>
                      <a:pt x="160" y="129"/>
                    </a:cubicBezTo>
                    <a:close/>
                  </a:path>
                </a:pathLst>
              </a:custGeom>
              <a:solidFill>
                <a:srgbClr val="0028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49" name="Freeform 139"/>
              <p:cNvSpPr/>
              <p:nvPr/>
            </p:nvSpPr>
            <p:spPr bwMode="auto">
              <a:xfrm>
                <a:off x="1581" y="2778"/>
                <a:ext cx="87" cy="157"/>
              </a:xfrm>
              <a:custGeom>
                <a:avLst/>
                <a:gdLst>
                  <a:gd name="T0" fmla="*/ 32 w 183"/>
                  <a:gd name="T1" fmla="*/ 173 h 328"/>
                  <a:gd name="T2" fmla="*/ 48 w 183"/>
                  <a:gd name="T3" fmla="*/ 217 h 328"/>
                  <a:gd name="T4" fmla="*/ 48 w 183"/>
                  <a:gd name="T5" fmla="*/ 244 h 328"/>
                  <a:gd name="T6" fmla="*/ 102 w 183"/>
                  <a:gd name="T7" fmla="*/ 284 h 328"/>
                  <a:gd name="T8" fmla="*/ 83 w 183"/>
                  <a:gd name="T9" fmla="*/ 303 h 328"/>
                  <a:gd name="T10" fmla="*/ 98 w 183"/>
                  <a:gd name="T11" fmla="*/ 317 h 328"/>
                  <a:gd name="T12" fmla="*/ 91 w 183"/>
                  <a:gd name="T13" fmla="*/ 328 h 328"/>
                  <a:gd name="T14" fmla="*/ 109 w 183"/>
                  <a:gd name="T15" fmla="*/ 322 h 328"/>
                  <a:gd name="T16" fmla="*/ 106 w 183"/>
                  <a:gd name="T17" fmla="*/ 317 h 328"/>
                  <a:gd name="T18" fmla="*/ 121 w 183"/>
                  <a:gd name="T19" fmla="*/ 303 h 328"/>
                  <a:gd name="T20" fmla="*/ 102 w 183"/>
                  <a:gd name="T21" fmla="*/ 284 h 328"/>
                  <a:gd name="T22" fmla="*/ 156 w 183"/>
                  <a:gd name="T23" fmla="*/ 244 h 328"/>
                  <a:gd name="T24" fmla="*/ 156 w 183"/>
                  <a:gd name="T25" fmla="*/ 217 h 328"/>
                  <a:gd name="T26" fmla="*/ 165 w 183"/>
                  <a:gd name="T27" fmla="*/ 191 h 328"/>
                  <a:gd name="T28" fmla="*/ 171 w 183"/>
                  <a:gd name="T29" fmla="*/ 147 h 328"/>
                  <a:gd name="T30" fmla="*/ 177 w 183"/>
                  <a:gd name="T31" fmla="*/ 139 h 328"/>
                  <a:gd name="T32" fmla="*/ 177 w 183"/>
                  <a:gd name="T33" fmla="*/ 102 h 328"/>
                  <a:gd name="T34" fmla="*/ 183 w 183"/>
                  <a:gd name="T35" fmla="*/ 66 h 328"/>
                  <a:gd name="T36" fmla="*/ 153 w 183"/>
                  <a:gd name="T37" fmla="*/ 25 h 328"/>
                  <a:gd name="T38" fmla="*/ 102 w 183"/>
                  <a:gd name="T39" fmla="*/ 0 h 328"/>
                  <a:gd name="T40" fmla="*/ 20 w 183"/>
                  <a:gd name="T41" fmla="*/ 67 h 328"/>
                  <a:gd name="T42" fmla="*/ 20 w 183"/>
                  <a:gd name="T43" fmla="*/ 115 h 328"/>
                  <a:gd name="T44" fmla="*/ 7 w 183"/>
                  <a:gd name="T45" fmla="*/ 122 h 328"/>
                  <a:gd name="T46" fmla="*/ 17 w 183"/>
                  <a:gd name="T47" fmla="*/ 169 h 328"/>
                  <a:gd name="T48" fmla="*/ 32 w 183"/>
                  <a:gd name="T49" fmla="*/ 173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3" h="328">
                    <a:moveTo>
                      <a:pt x="32" y="173"/>
                    </a:moveTo>
                    <a:cubicBezTo>
                      <a:pt x="48" y="217"/>
                      <a:pt x="48" y="217"/>
                      <a:pt x="48" y="217"/>
                    </a:cubicBezTo>
                    <a:cubicBezTo>
                      <a:pt x="48" y="244"/>
                      <a:pt x="48" y="244"/>
                      <a:pt x="48" y="244"/>
                    </a:cubicBezTo>
                    <a:cubicBezTo>
                      <a:pt x="102" y="284"/>
                      <a:pt x="102" y="284"/>
                      <a:pt x="102" y="284"/>
                    </a:cubicBezTo>
                    <a:cubicBezTo>
                      <a:pt x="83" y="303"/>
                      <a:pt x="83" y="303"/>
                      <a:pt x="83" y="303"/>
                    </a:cubicBezTo>
                    <a:cubicBezTo>
                      <a:pt x="98" y="317"/>
                      <a:pt x="98" y="317"/>
                      <a:pt x="98" y="317"/>
                    </a:cubicBezTo>
                    <a:cubicBezTo>
                      <a:pt x="91" y="328"/>
                      <a:pt x="91" y="328"/>
                      <a:pt x="91" y="328"/>
                    </a:cubicBezTo>
                    <a:cubicBezTo>
                      <a:pt x="109" y="322"/>
                      <a:pt x="109" y="322"/>
                      <a:pt x="109" y="322"/>
                    </a:cubicBezTo>
                    <a:cubicBezTo>
                      <a:pt x="106" y="317"/>
                      <a:pt x="106" y="317"/>
                      <a:pt x="106" y="317"/>
                    </a:cubicBezTo>
                    <a:cubicBezTo>
                      <a:pt x="121" y="303"/>
                      <a:pt x="121" y="303"/>
                      <a:pt x="121" y="303"/>
                    </a:cubicBezTo>
                    <a:cubicBezTo>
                      <a:pt x="102" y="284"/>
                      <a:pt x="102" y="284"/>
                      <a:pt x="102" y="284"/>
                    </a:cubicBezTo>
                    <a:cubicBezTo>
                      <a:pt x="156" y="244"/>
                      <a:pt x="156" y="244"/>
                      <a:pt x="156" y="244"/>
                    </a:cubicBezTo>
                    <a:cubicBezTo>
                      <a:pt x="156" y="217"/>
                      <a:pt x="156" y="217"/>
                      <a:pt x="156" y="217"/>
                    </a:cubicBezTo>
                    <a:cubicBezTo>
                      <a:pt x="165" y="191"/>
                      <a:pt x="165" y="191"/>
                      <a:pt x="165" y="191"/>
                    </a:cubicBezTo>
                    <a:cubicBezTo>
                      <a:pt x="163" y="176"/>
                      <a:pt x="164" y="160"/>
                      <a:pt x="171" y="147"/>
                    </a:cubicBezTo>
                    <a:cubicBezTo>
                      <a:pt x="173" y="144"/>
                      <a:pt x="175" y="142"/>
                      <a:pt x="177" y="139"/>
                    </a:cubicBezTo>
                    <a:cubicBezTo>
                      <a:pt x="177" y="102"/>
                      <a:pt x="177" y="102"/>
                      <a:pt x="177" y="102"/>
                    </a:cubicBezTo>
                    <a:cubicBezTo>
                      <a:pt x="177" y="89"/>
                      <a:pt x="179" y="77"/>
                      <a:pt x="183" y="66"/>
                    </a:cubicBezTo>
                    <a:cubicBezTo>
                      <a:pt x="182" y="41"/>
                      <a:pt x="175" y="25"/>
                      <a:pt x="153" y="25"/>
                    </a:cubicBezTo>
                    <a:cubicBezTo>
                      <a:pt x="145" y="8"/>
                      <a:pt x="126" y="0"/>
                      <a:pt x="102" y="0"/>
                    </a:cubicBezTo>
                    <a:cubicBezTo>
                      <a:pt x="50" y="0"/>
                      <a:pt x="20" y="28"/>
                      <a:pt x="20" y="67"/>
                    </a:cubicBezTo>
                    <a:cubicBezTo>
                      <a:pt x="20" y="92"/>
                      <a:pt x="20" y="115"/>
                      <a:pt x="20" y="115"/>
                    </a:cubicBezTo>
                    <a:cubicBezTo>
                      <a:pt x="20" y="115"/>
                      <a:pt x="12" y="113"/>
                      <a:pt x="7" y="122"/>
                    </a:cubicBezTo>
                    <a:cubicBezTo>
                      <a:pt x="0" y="135"/>
                      <a:pt x="6" y="159"/>
                      <a:pt x="17" y="169"/>
                    </a:cubicBezTo>
                    <a:cubicBezTo>
                      <a:pt x="23" y="174"/>
                      <a:pt x="32" y="173"/>
                      <a:pt x="32" y="173"/>
                    </a:cubicBezTo>
                    <a:close/>
                  </a:path>
                </a:pathLst>
              </a:custGeom>
              <a:solidFill>
                <a:srgbClr val="0028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50" name="Freeform 140"/>
              <p:cNvSpPr/>
              <p:nvPr/>
            </p:nvSpPr>
            <p:spPr bwMode="auto">
              <a:xfrm>
                <a:off x="1673" y="2791"/>
                <a:ext cx="108" cy="152"/>
              </a:xfrm>
              <a:custGeom>
                <a:avLst/>
                <a:gdLst>
                  <a:gd name="T0" fmla="*/ 35 w 225"/>
                  <a:gd name="T1" fmla="*/ 193 h 317"/>
                  <a:gd name="T2" fmla="*/ 48 w 225"/>
                  <a:gd name="T3" fmla="*/ 247 h 317"/>
                  <a:gd name="T4" fmla="*/ 48 w 225"/>
                  <a:gd name="T5" fmla="*/ 269 h 317"/>
                  <a:gd name="T6" fmla="*/ 113 w 225"/>
                  <a:gd name="T7" fmla="*/ 317 h 317"/>
                  <a:gd name="T8" fmla="*/ 177 w 225"/>
                  <a:gd name="T9" fmla="*/ 269 h 317"/>
                  <a:gd name="T10" fmla="*/ 177 w 225"/>
                  <a:gd name="T11" fmla="*/ 247 h 317"/>
                  <a:gd name="T12" fmla="*/ 190 w 225"/>
                  <a:gd name="T13" fmla="*/ 193 h 317"/>
                  <a:gd name="T14" fmla="*/ 205 w 225"/>
                  <a:gd name="T15" fmla="*/ 189 h 317"/>
                  <a:gd name="T16" fmla="*/ 217 w 225"/>
                  <a:gd name="T17" fmla="*/ 136 h 317"/>
                  <a:gd name="T18" fmla="*/ 208 w 225"/>
                  <a:gd name="T19" fmla="*/ 129 h 317"/>
                  <a:gd name="T20" fmla="*/ 208 w 225"/>
                  <a:gd name="T21" fmla="*/ 79 h 317"/>
                  <a:gd name="T22" fmla="*/ 169 w 225"/>
                  <a:gd name="T23" fmla="*/ 24 h 317"/>
                  <a:gd name="T24" fmla="*/ 113 w 225"/>
                  <a:gd name="T25" fmla="*/ 0 h 317"/>
                  <a:gd name="T26" fmla="*/ 18 w 225"/>
                  <a:gd name="T27" fmla="*/ 75 h 317"/>
                  <a:gd name="T28" fmla="*/ 18 w 225"/>
                  <a:gd name="T29" fmla="*/ 129 h 317"/>
                  <a:gd name="T30" fmla="*/ 8 w 225"/>
                  <a:gd name="T31" fmla="*/ 136 h 317"/>
                  <a:gd name="T32" fmla="*/ 20 w 225"/>
                  <a:gd name="T33" fmla="*/ 189 h 317"/>
                  <a:gd name="T34" fmla="*/ 35 w 225"/>
                  <a:gd name="T35" fmla="*/ 193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5" h="317">
                    <a:moveTo>
                      <a:pt x="35" y="193"/>
                    </a:moveTo>
                    <a:cubicBezTo>
                      <a:pt x="48" y="247"/>
                      <a:pt x="48" y="247"/>
                      <a:pt x="48" y="247"/>
                    </a:cubicBezTo>
                    <a:cubicBezTo>
                      <a:pt x="48" y="269"/>
                      <a:pt x="48" y="269"/>
                      <a:pt x="48" y="269"/>
                    </a:cubicBezTo>
                    <a:cubicBezTo>
                      <a:pt x="113" y="317"/>
                      <a:pt x="113" y="317"/>
                      <a:pt x="113" y="317"/>
                    </a:cubicBezTo>
                    <a:cubicBezTo>
                      <a:pt x="177" y="269"/>
                      <a:pt x="177" y="269"/>
                      <a:pt x="177" y="269"/>
                    </a:cubicBezTo>
                    <a:cubicBezTo>
                      <a:pt x="177" y="247"/>
                      <a:pt x="177" y="247"/>
                      <a:pt x="177" y="247"/>
                    </a:cubicBezTo>
                    <a:cubicBezTo>
                      <a:pt x="190" y="193"/>
                      <a:pt x="190" y="193"/>
                      <a:pt x="190" y="193"/>
                    </a:cubicBezTo>
                    <a:cubicBezTo>
                      <a:pt x="190" y="193"/>
                      <a:pt x="199" y="194"/>
                      <a:pt x="205" y="189"/>
                    </a:cubicBezTo>
                    <a:cubicBezTo>
                      <a:pt x="217" y="178"/>
                      <a:pt x="225" y="151"/>
                      <a:pt x="217" y="136"/>
                    </a:cubicBezTo>
                    <a:cubicBezTo>
                      <a:pt x="211" y="126"/>
                      <a:pt x="208" y="129"/>
                      <a:pt x="208" y="129"/>
                    </a:cubicBezTo>
                    <a:cubicBezTo>
                      <a:pt x="208" y="129"/>
                      <a:pt x="208" y="107"/>
                      <a:pt x="208" y="79"/>
                    </a:cubicBezTo>
                    <a:cubicBezTo>
                      <a:pt x="208" y="49"/>
                      <a:pt x="196" y="24"/>
                      <a:pt x="169" y="24"/>
                    </a:cubicBezTo>
                    <a:cubicBezTo>
                      <a:pt x="161" y="5"/>
                      <a:pt x="139" y="0"/>
                      <a:pt x="113" y="0"/>
                    </a:cubicBezTo>
                    <a:cubicBezTo>
                      <a:pt x="54" y="0"/>
                      <a:pt x="18" y="32"/>
                      <a:pt x="18" y="75"/>
                    </a:cubicBezTo>
                    <a:cubicBezTo>
                      <a:pt x="18" y="103"/>
                      <a:pt x="18" y="129"/>
                      <a:pt x="18" y="129"/>
                    </a:cubicBezTo>
                    <a:cubicBezTo>
                      <a:pt x="18" y="129"/>
                      <a:pt x="14" y="126"/>
                      <a:pt x="8" y="136"/>
                    </a:cubicBezTo>
                    <a:cubicBezTo>
                      <a:pt x="0" y="151"/>
                      <a:pt x="8" y="178"/>
                      <a:pt x="20" y="189"/>
                    </a:cubicBezTo>
                    <a:cubicBezTo>
                      <a:pt x="26" y="194"/>
                      <a:pt x="35" y="193"/>
                      <a:pt x="35" y="193"/>
                    </a:cubicBezTo>
                    <a:close/>
                  </a:path>
                </a:pathLst>
              </a:custGeom>
              <a:solidFill>
                <a:srgbClr val="0028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140" name="Group 139"/>
            <p:cNvGrpSpPr/>
            <p:nvPr/>
          </p:nvGrpSpPr>
          <p:grpSpPr>
            <a:xfrm>
              <a:off x="6146164" y="4628048"/>
              <a:ext cx="490865" cy="456845"/>
              <a:chOff x="8988425" y="566738"/>
              <a:chExt cx="641350" cy="596900"/>
            </a:xfrm>
          </p:grpSpPr>
          <p:sp>
            <p:nvSpPr>
              <p:cNvPr id="141" name="Rectangle 64"/>
              <p:cNvSpPr>
                <a:spLocks noChangeArrowheads="1"/>
              </p:cNvSpPr>
              <p:nvPr/>
            </p:nvSpPr>
            <p:spPr bwMode="auto">
              <a:xfrm>
                <a:off x="9178925" y="909638"/>
                <a:ext cx="66675" cy="66675"/>
              </a:xfrm>
              <a:prstGeom prst="rect">
                <a:avLst/>
              </a:prstGeom>
              <a:solidFill>
                <a:srgbClr val="008C9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42" name="Freeform 65"/>
              <p:cNvSpPr>
                <a:spLocks noEditPoints="1"/>
              </p:cNvSpPr>
              <p:nvPr/>
            </p:nvSpPr>
            <p:spPr bwMode="auto">
              <a:xfrm>
                <a:off x="8988425" y="566738"/>
                <a:ext cx="641350" cy="596900"/>
              </a:xfrm>
              <a:custGeom>
                <a:avLst/>
                <a:gdLst>
                  <a:gd name="T0" fmla="*/ 683 w 700"/>
                  <a:gd name="T1" fmla="*/ 273 h 650"/>
                  <a:gd name="T2" fmla="*/ 375 w 700"/>
                  <a:gd name="T3" fmla="*/ 12 h 650"/>
                  <a:gd name="T4" fmla="*/ 326 w 700"/>
                  <a:gd name="T5" fmla="*/ 12 h 650"/>
                  <a:gd name="T6" fmla="*/ 18 w 700"/>
                  <a:gd name="T7" fmla="*/ 273 h 650"/>
                  <a:gd name="T8" fmla="*/ 14 w 700"/>
                  <a:gd name="T9" fmla="*/ 326 h 650"/>
                  <a:gd name="T10" fmla="*/ 67 w 700"/>
                  <a:gd name="T11" fmla="*/ 330 h 650"/>
                  <a:gd name="T12" fmla="*/ 72 w 700"/>
                  <a:gd name="T13" fmla="*/ 326 h 650"/>
                  <a:gd name="T14" fmla="*/ 72 w 700"/>
                  <a:gd name="T15" fmla="*/ 626 h 650"/>
                  <a:gd name="T16" fmla="*/ 96 w 700"/>
                  <a:gd name="T17" fmla="*/ 650 h 650"/>
                  <a:gd name="T18" fmla="*/ 605 w 700"/>
                  <a:gd name="T19" fmla="*/ 650 h 650"/>
                  <a:gd name="T20" fmla="*/ 629 w 700"/>
                  <a:gd name="T21" fmla="*/ 626 h 650"/>
                  <a:gd name="T22" fmla="*/ 629 w 700"/>
                  <a:gd name="T23" fmla="*/ 326 h 650"/>
                  <a:gd name="T24" fmla="*/ 634 w 700"/>
                  <a:gd name="T25" fmla="*/ 330 h 650"/>
                  <a:gd name="T26" fmla="*/ 658 w 700"/>
                  <a:gd name="T27" fmla="*/ 339 h 650"/>
                  <a:gd name="T28" fmla="*/ 687 w 700"/>
                  <a:gd name="T29" fmla="*/ 326 h 650"/>
                  <a:gd name="T30" fmla="*/ 683 w 700"/>
                  <a:gd name="T31" fmla="*/ 273 h 650"/>
                  <a:gd name="T32" fmla="*/ 582 w 700"/>
                  <a:gd name="T33" fmla="*/ 603 h 650"/>
                  <a:gd name="T34" fmla="*/ 492 w 700"/>
                  <a:gd name="T35" fmla="*/ 603 h 650"/>
                  <a:gd name="T36" fmla="*/ 492 w 700"/>
                  <a:gd name="T37" fmla="*/ 373 h 650"/>
                  <a:gd name="T38" fmla="*/ 362 w 700"/>
                  <a:gd name="T39" fmla="*/ 373 h 650"/>
                  <a:gd name="T40" fmla="*/ 362 w 700"/>
                  <a:gd name="T41" fmla="*/ 603 h 650"/>
                  <a:gd name="T42" fmla="*/ 119 w 700"/>
                  <a:gd name="T43" fmla="*/ 603 h 650"/>
                  <a:gd name="T44" fmla="*/ 119 w 700"/>
                  <a:gd name="T45" fmla="*/ 286 h 650"/>
                  <a:gd name="T46" fmla="*/ 350 w 700"/>
                  <a:gd name="T47" fmla="*/ 90 h 650"/>
                  <a:gd name="T48" fmla="*/ 582 w 700"/>
                  <a:gd name="T49" fmla="*/ 286 h 650"/>
                  <a:gd name="T50" fmla="*/ 582 w 700"/>
                  <a:gd name="T51" fmla="*/ 603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0" h="650">
                    <a:moveTo>
                      <a:pt x="683" y="273"/>
                    </a:moveTo>
                    <a:cubicBezTo>
                      <a:pt x="375" y="12"/>
                      <a:pt x="375" y="12"/>
                      <a:pt x="375" y="12"/>
                    </a:cubicBezTo>
                    <a:cubicBezTo>
                      <a:pt x="361" y="0"/>
                      <a:pt x="340" y="0"/>
                      <a:pt x="326" y="12"/>
                    </a:cubicBezTo>
                    <a:cubicBezTo>
                      <a:pt x="18" y="273"/>
                      <a:pt x="18" y="273"/>
                      <a:pt x="18" y="273"/>
                    </a:cubicBezTo>
                    <a:cubicBezTo>
                      <a:pt x="2" y="286"/>
                      <a:pt x="0" y="310"/>
                      <a:pt x="14" y="326"/>
                    </a:cubicBezTo>
                    <a:cubicBezTo>
                      <a:pt x="27" y="342"/>
                      <a:pt x="51" y="344"/>
                      <a:pt x="67" y="330"/>
                    </a:cubicBezTo>
                    <a:cubicBezTo>
                      <a:pt x="72" y="326"/>
                      <a:pt x="72" y="326"/>
                      <a:pt x="72" y="326"/>
                    </a:cubicBezTo>
                    <a:cubicBezTo>
                      <a:pt x="72" y="626"/>
                      <a:pt x="72" y="626"/>
                      <a:pt x="72" y="626"/>
                    </a:cubicBezTo>
                    <a:cubicBezTo>
                      <a:pt x="72" y="639"/>
                      <a:pt x="82" y="650"/>
                      <a:pt x="96" y="650"/>
                    </a:cubicBezTo>
                    <a:cubicBezTo>
                      <a:pt x="605" y="650"/>
                      <a:pt x="605" y="650"/>
                      <a:pt x="605" y="650"/>
                    </a:cubicBezTo>
                    <a:cubicBezTo>
                      <a:pt x="618" y="650"/>
                      <a:pt x="629" y="639"/>
                      <a:pt x="629" y="626"/>
                    </a:cubicBezTo>
                    <a:cubicBezTo>
                      <a:pt x="629" y="326"/>
                      <a:pt x="629" y="326"/>
                      <a:pt x="629" y="326"/>
                    </a:cubicBezTo>
                    <a:cubicBezTo>
                      <a:pt x="634" y="330"/>
                      <a:pt x="634" y="330"/>
                      <a:pt x="634" y="330"/>
                    </a:cubicBezTo>
                    <a:cubicBezTo>
                      <a:pt x="641" y="336"/>
                      <a:pt x="649" y="339"/>
                      <a:pt x="658" y="339"/>
                    </a:cubicBezTo>
                    <a:cubicBezTo>
                      <a:pt x="669" y="339"/>
                      <a:pt x="679" y="335"/>
                      <a:pt x="687" y="326"/>
                    </a:cubicBezTo>
                    <a:cubicBezTo>
                      <a:pt x="700" y="310"/>
                      <a:pt x="698" y="286"/>
                      <a:pt x="683" y="273"/>
                    </a:cubicBezTo>
                    <a:close/>
                    <a:moveTo>
                      <a:pt x="582" y="603"/>
                    </a:moveTo>
                    <a:cubicBezTo>
                      <a:pt x="492" y="603"/>
                      <a:pt x="492" y="603"/>
                      <a:pt x="492" y="603"/>
                    </a:cubicBezTo>
                    <a:cubicBezTo>
                      <a:pt x="492" y="373"/>
                      <a:pt x="492" y="373"/>
                      <a:pt x="492" y="373"/>
                    </a:cubicBezTo>
                    <a:cubicBezTo>
                      <a:pt x="362" y="373"/>
                      <a:pt x="362" y="373"/>
                      <a:pt x="362" y="373"/>
                    </a:cubicBezTo>
                    <a:cubicBezTo>
                      <a:pt x="362" y="603"/>
                      <a:pt x="362" y="603"/>
                      <a:pt x="362" y="603"/>
                    </a:cubicBezTo>
                    <a:cubicBezTo>
                      <a:pt x="119" y="603"/>
                      <a:pt x="119" y="603"/>
                      <a:pt x="119" y="603"/>
                    </a:cubicBezTo>
                    <a:cubicBezTo>
                      <a:pt x="119" y="286"/>
                      <a:pt x="119" y="286"/>
                      <a:pt x="119" y="286"/>
                    </a:cubicBezTo>
                    <a:cubicBezTo>
                      <a:pt x="350" y="90"/>
                      <a:pt x="350" y="90"/>
                      <a:pt x="350" y="90"/>
                    </a:cubicBezTo>
                    <a:cubicBezTo>
                      <a:pt x="582" y="286"/>
                      <a:pt x="582" y="286"/>
                      <a:pt x="582" y="286"/>
                    </a:cubicBezTo>
                    <a:lnTo>
                      <a:pt x="582" y="603"/>
                    </a:lnTo>
                    <a:close/>
                  </a:path>
                </a:pathLst>
              </a:custGeom>
              <a:solidFill>
                <a:srgbClr val="008C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grpSp>
        <p:nvGrpSpPr>
          <p:cNvPr id="20" name="Group 19"/>
          <p:cNvGrpSpPr/>
          <p:nvPr/>
        </p:nvGrpSpPr>
        <p:grpSpPr>
          <a:xfrm>
            <a:off x="8764991" y="4533676"/>
            <a:ext cx="1837585" cy="518135"/>
            <a:chOff x="8764991" y="4533676"/>
            <a:chExt cx="1837585" cy="518135"/>
          </a:xfrm>
        </p:grpSpPr>
        <p:sp>
          <p:nvSpPr>
            <p:cNvPr id="151" name="Freeform 86"/>
            <p:cNvSpPr>
              <a:spLocks noEditPoints="1"/>
            </p:cNvSpPr>
            <p:nvPr/>
          </p:nvSpPr>
          <p:spPr bwMode="auto">
            <a:xfrm>
              <a:off x="8764991" y="4593997"/>
              <a:ext cx="480254" cy="322165"/>
            </a:xfrm>
            <a:custGeom>
              <a:avLst/>
              <a:gdLst>
                <a:gd name="T0" fmla="*/ 694 w 695"/>
                <a:gd name="T1" fmla="*/ 332 h 466"/>
                <a:gd name="T2" fmla="*/ 693 w 695"/>
                <a:gd name="T3" fmla="*/ 328 h 466"/>
                <a:gd name="T4" fmla="*/ 692 w 695"/>
                <a:gd name="T5" fmla="*/ 325 h 466"/>
                <a:gd name="T6" fmla="*/ 562 w 695"/>
                <a:gd name="T7" fmla="*/ 62 h 466"/>
                <a:gd name="T8" fmla="*/ 559 w 695"/>
                <a:gd name="T9" fmla="*/ 57 h 466"/>
                <a:gd name="T10" fmla="*/ 553 w 695"/>
                <a:gd name="T11" fmla="*/ 53 h 466"/>
                <a:gd name="T12" fmla="*/ 548 w 695"/>
                <a:gd name="T13" fmla="*/ 50 h 466"/>
                <a:gd name="T14" fmla="*/ 542 w 695"/>
                <a:gd name="T15" fmla="*/ 50 h 466"/>
                <a:gd name="T16" fmla="*/ 371 w 695"/>
                <a:gd name="T17" fmla="*/ 50 h 466"/>
                <a:gd name="T18" fmla="*/ 348 w 695"/>
                <a:gd name="T19" fmla="*/ 0 h 466"/>
                <a:gd name="T20" fmla="*/ 324 w 695"/>
                <a:gd name="T21" fmla="*/ 50 h 466"/>
                <a:gd name="T22" fmla="*/ 154 w 695"/>
                <a:gd name="T23" fmla="*/ 50 h 466"/>
                <a:gd name="T24" fmla="*/ 146 w 695"/>
                <a:gd name="T25" fmla="*/ 51 h 466"/>
                <a:gd name="T26" fmla="*/ 141 w 695"/>
                <a:gd name="T27" fmla="*/ 53 h 466"/>
                <a:gd name="T28" fmla="*/ 136 w 695"/>
                <a:gd name="T29" fmla="*/ 58 h 466"/>
                <a:gd name="T30" fmla="*/ 133 w 695"/>
                <a:gd name="T31" fmla="*/ 63 h 466"/>
                <a:gd name="T32" fmla="*/ 2 w 695"/>
                <a:gd name="T33" fmla="*/ 326 h 466"/>
                <a:gd name="T34" fmla="*/ 1 w 695"/>
                <a:gd name="T35" fmla="*/ 330 h 466"/>
                <a:gd name="T36" fmla="*/ 0 w 695"/>
                <a:gd name="T37" fmla="*/ 335 h 466"/>
                <a:gd name="T38" fmla="*/ 153 w 695"/>
                <a:gd name="T39" fmla="*/ 466 h 466"/>
                <a:gd name="T40" fmla="*/ 307 w 695"/>
                <a:gd name="T41" fmla="*/ 335 h 466"/>
                <a:gd name="T42" fmla="*/ 306 w 695"/>
                <a:gd name="T43" fmla="*/ 330 h 466"/>
                <a:gd name="T44" fmla="*/ 304 w 695"/>
                <a:gd name="T45" fmla="*/ 326 h 466"/>
                <a:gd name="T46" fmla="*/ 191 w 695"/>
                <a:gd name="T47" fmla="*/ 96 h 466"/>
                <a:gd name="T48" fmla="*/ 324 w 695"/>
                <a:gd name="T49" fmla="*/ 154 h 466"/>
                <a:gd name="T50" fmla="*/ 371 w 695"/>
                <a:gd name="T51" fmla="*/ 154 h 466"/>
                <a:gd name="T52" fmla="*/ 504 w 695"/>
                <a:gd name="T53" fmla="*/ 96 h 466"/>
                <a:gd name="T54" fmla="*/ 390 w 695"/>
                <a:gd name="T55" fmla="*/ 326 h 466"/>
                <a:gd name="T56" fmla="*/ 389 w 695"/>
                <a:gd name="T57" fmla="*/ 330 h 466"/>
                <a:gd name="T58" fmla="*/ 388 w 695"/>
                <a:gd name="T59" fmla="*/ 335 h 466"/>
                <a:gd name="T60" fmla="*/ 541 w 695"/>
                <a:gd name="T61" fmla="*/ 466 h 466"/>
                <a:gd name="T62" fmla="*/ 695 w 695"/>
                <a:gd name="T63" fmla="*/ 335 h 466"/>
                <a:gd name="T64" fmla="*/ 246 w 695"/>
                <a:gd name="T65" fmla="*/ 312 h 466"/>
                <a:gd name="T66" fmla="*/ 154 w 695"/>
                <a:gd name="T67" fmla="*/ 126 h 466"/>
                <a:gd name="T68" fmla="*/ 51 w 695"/>
                <a:gd name="T69" fmla="*/ 359 h 466"/>
                <a:gd name="T70" fmla="*/ 153 w 695"/>
                <a:gd name="T71" fmla="*/ 419 h 466"/>
                <a:gd name="T72" fmla="*/ 449 w 695"/>
                <a:gd name="T73" fmla="*/ 312 h 466"/>
                <a:gd name="T74" fmla="*/ 634 w 695"/>
                <a:gd name="T75" fmla="*/ 312 h 466"/>
                <a:gd name="T76" fmla="*/ 439 w 695"/>
                <a:gd name="T77" fmla="*/ 359 h 466"/>
                <a:gd name="T78" fmla="*/ 541 w 695"/>
                <a:gd name="T79" fmla="*/ 419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95" h="466">
                  <a:moveTo>
                    <a:pt x="695" y="335"/>
                  </a:moveTo>
                  <a:cubicBezTo>
                    <a:pt x="695" y="334"/>
                    <a:pt x="694" y="333"/>
                    <a:pt x="694" y="332"/>
                  </a:cubicBezTo>
                  <a:cubicBezTo>
                    <a:pt x="694" y="331"/>
                    <a:pt x="694" y="331"/>
                    <a:pt x="694" y="330"/>
                  </a:cubicBezTo>
                  <a:cubicBezTo>
                    <a:pt x="694" y="329"/>
                    <a:pt x="694" y="329"/>
                    <a:pt x="693" y="328"/>
                  </a:cubicBezTo>
                  <a:cubicBezTo>
                    <a:pt x="693" y="327"/>
                    <a:pt x="693" y="326"/>
                    <a:pt x="692" y="326"/>
                  </a:cubicBezTo>
                  <a:cubicBezTo>
                    <a:pt x="692" y="325"/>
                    <a:pt x="692" y="325"/>
                    <a:pt x="692" y="325"/>
                  </a:cubicBezTo>
                  <a:cubicBezTo>
                    <a:pt x="563" y="63"/>
                    <a:pt x="563" y="63"/>
                    <a:pt x="563" y="63"/>
                  </a:cubicBezTo>
                  <a:cubicBezTo>
                    <a:pt x="563" y="62"/>
                    <a:pt x="562" y="62"/>
                    <a:pt x="562" y="62"/>
                  </a:cubicBezTo>
                  <a:cubicBezTo>
                    <a:pt x="561" y="61"/>
                    <a:pt x="561" y="59"/>
                    <a:pt x="559" y="58"/>
                  </a:cubicBezTo>
                  <a:cubicBezTo>
                    <a:pt x="559" y="58"/>
                    <a:pt x="559" y="57"/>
                    <a:pt x="559" y="57"/>
                  </a:cubicBezTo>
                  <a:cubicBezTo>
                    <a:pt x="557" y="56"/>
                    <a:pt x="556" y="54"/>
                    <a:pt x="554" y="53"/>
                  </a:cubicBezTo>
                  <a:cubicBezTo>
                    <a:pt x="554" y="53"/>
                    <a:pt x="554" y="53"/>
                    <a:pt x="553" y="53"/>
                  </a:cubicBezTo>
                  <a:cubicBezTo>
                    <a:pt x="552" y="52"/>
                    <a:pt x="551" y="51"/>
                    <a:pt x="549" y="51"/>
                  </a:cubicBezTo>
                  <a:cubicBezTo>
                    <a:pt x="549" y="51"/>
                    <a:pt x="548" y="51"/>
                    <a:pt x="548" y="50"/>
                  </a:cubicBezTo>
                  <a:cubicBezTo>
                    <a:pt x="546" y="50"/>
                    <a:pt x="544" y="50"/>
                    <a:pt x="542" y="50"/>
                  </a:cubicBezTo>
                  <a:cubicBezTo>
                    <a:pt x="542" y="50"/>
                    <a:pt x="542" y="50"/>
                    <a:pt x="542" y="50"/>
                  </a:cubicBezTo>
                  <a:cubicBezTo>
                    <a:pt x="542" y="50"/>
                    <a:pt x="542" y="50"/>
                    <a:pt x="542" y="50"/>
                  </a:cubicBezTo>
                  <a:cubicBezTo>
                    <a:pt x="371" y="50"/>
                    <a:pt x="371" y="50"/>
                    <a:pt x="371" y="50"/>
                  </a:cubicBezTo>
                  <a:cubicBezTo>
                    <a:pt x="371" y="23"/>
                    <a:pt x="371" y="23"/>
                    <a:pt x="371" y="23"/>
                  </a:cubicBezTo>
                  <a:cubicBezTo>
                    <a:pt x="371" y="10"/>
                    <a:pt x="361" y="0"/>
                    <a:pt x="348" y="0"/>
                  </a:cubicBezTo>
                  <a:cubicBezTo>
                    <a:pt x="335" y="0"/>
                    <a:pt x="324" y="10"/>
                    <a:pt x="324" y="23"/>
                  </a:cubicBezTo>
                  <a:cubicBezTo>
                    <a:pt x="324" y="50"/>
                    <a:pt x="324" y="50"/>
                    <a:pt x="324" y="50"/>
                  </a:cubicBezTo>
                  <a:cubicBezTo>
                    <a:pt x="154" y="50"/>
                    <a:pt x="154" y="50"/>
                    <a:pt x="154" y="50"/>
                  </a:cubicBezTo>
                  <a:cubicBezTo>
                    <a:pt x="154" y="50"/>
                    <a:pt x="154" y="50"/>
                    <a:pt x="154" y="50"/>
                  </a:cubicBezTo>
                  <a:cubicBezTo>
                    <a:pt x="152" y="50"/>
                    <a:pt x="150" y="50"/>
                    <a:pt x="148" y="50"/>
                  </a:cubicBezTo>
                  <a:cubicBezTo>
                    <a:pt x="147" y="51"/>
                    <a:pt x="147" y="51"/>
                    <a:pt x="146" y="51"/>
                  </a:cubicBezTo>
                  <a:cubicBezTo>
                    <a:pt x="145" y="51"/>
                    <a:pt x="143" y="52"/>
                    <a:pt x="142" y="53"/>
                  </a:cubicBezTo>
                  <a:cubicBezTo>
                    <a:pt x="142" y="53"/>
                    <a:pt x="141" y="53"/>
                    <a:pt x="141" y="53"/>
                  </a:cubicBezTo>
                  <a:cubicBezTo>
                    <a:pt x="139" y="54"/>
                    <a:pt x="138" y="56"/>
                    <a:pt x="137" y="57"/>
                  </a:cubicBezTo>
                  <a:cubicBezTo>
                    <a:pt x="136" y="57"/>
                    <a:pt x="136" y="58"/>
                    <a:pt x="136" y="58"/>
                  </a:cubicBezTo>
                  <a:cubicBezTo>
                    <a:pt x="135" y="59"/>
                    <a:pt x="134" y="61"/>
                    <a:pt x="133" y="62"/>
                  </a:cubicBezTo>
                  <a:cubicBezTo>
                    <a:pt x="133" y="62"/>
                    <a:pt x="133" y="62"/>
                    <a:pt x="133" y="63"/>
                  </a:cubicBezTo>
                  <a:cubicBezTo>
                    <a:pt x="2" y="325"/>
                    <a:pt x="2" y="325"/>
                    <a:pt x="2" y="325"/>
                  </a:cubicBezTo>
                  <a:cubicBezTo>
                    <a:pt x="2" y="325"/>
                    <a:pt x="2" y="325"/>
                    <a:pt x="2" y="326"/>
                  </a:cubicBezTo>
                  <a:cubicBezTo>
                    <a:pt x="2" y="326"/>
                    <a:pt x="1" y="327"/>
                    <a:pt x="1" y="328"/>
                  </a:cubicBezTo>
                  <a:cubicBezTo>
                    <a:pt x="1" y="329"/>
                    <a:pt x="1" y="329"/>
                    <a:pt x="1" y="330"/>
                  </a:cubicBezTo>
                  <a:cubicBezTo>
                    <a:pt x="0" y="331"/>
                    <a:pt x="0" y="331"/>
                    <a:pt x="0" y="332"/>
                  </a:cubicBezTo>
                  <a:cubicBezTo>
                    <a:pt x="0" y="333"/>
                    <a:pt x="0" y="334"/>
                    <a:pt x="0" y="335"/>
                  </a:cubicBezTo>
                  <a:cubicBezTo>
                    <a:pt x="0" y="335"/>
                    <a:pt x="0" y="335"/>
                    <a:pt x="0" y="335"/>
                  </a:cubicBezTo>
                  <a:cubicBezTo>
                    <a:pt x="0" y="407"/>
                    <a:pt x="69" y="466"/>
                    <a:pt x="153" y="466"/>
                  </a:cubicBezTo>
                  <a:cubicBezTo>
                    <a:pt x="238" y="466"/>
                    <a:pt x="307" y="407"/>
                    <a:pt x="307" y="335"/>
                  </a:cubicBezTo>
                  <a:cubicBezTo>
                    <a:pt x="307" y="335"/>
                    <a:pt x="307" y="335"/>
                    <a:pt x="307" y="335"/>
                  </a:cubicBezTo>
                  <a:cubicBezTo>
                    <a:pt x="307" y="334"/>
                    <a:pt x="306" y="333"/>
                    <a:pt x="306" y="332"/>
                  </a:cubicBezTo>
                  <a:cubicBezTo>
                    <a:pt x="306" y="331"/>
                    <a:pt x="306" y="331"/>
                    <a:pt x="306" y="330"/>
                  </a:cubicBezTo>
                  <a:cubicBezTo>
                    <a:pt x="306" y="329"/>
                    <a:pt x="306" y="329"/>
                    <a:pt x="305" y="328"/>
                  </a:cubicBezTo>
                  <a:cubicBezTo>
                    <a:pt x="305" y="327"/>
                    <a:pt x="305" y="326"/>
                    <a:pt x="304" y="326"/>
                  </a:cubicBezTo>
                  <a:cubicBezTo>
                    <a:pt x="304" y="325"/>
                    <a:pt x="304" y="325"/>
                    <a:pt x="304" y="325"/>
                  </a:cubicBezTo>
                  <a:cubicBezTo>
                    <a:pt x="191" y="96"/>
                    <a:pt x="191" y="96"/>
                    <a:pt x="191" y="96"/>
                  </a:cubicBezTo>
                  <a:cubicBezTo>
                    <a:pt x="324" y="96"/>
                    <a:pt x="324" y="96"/>
                    <a:pt x="324" y="96"/>
                  </a:cubicBezTo>
                  <a:cubicBezTo>
                    <a:pt x="324" y="154"/>
                    <a:pt x="324" y="154"/>
                    <a:pt x="324" y="154"/>
                  </a:cubicBezTo>
                  <a:cubicBezTo>
                    <a:pt x="324" y="167"/>
                    <a:pt x="335" y="177"/>
                    <a:pt x="348" y="177"/>
                  </a:cubicBezTo>
                  <a:cubicBezTo>
                    <a:pt x="361" y="177"/>
                    <a:pt x="371" y="167"/>
                    <a:pt x="371" y="154"/>
                  </a:cubicBezTo>
                  <a:cubicBezTo>
                    <a:pt x="371" y="96"/>
                    <a:pt x="371" y="96"/>
                    <a:pt x="371" y="96"/>
                  </a:cubicBezTo>
                  <a:cubicBezTo>
                    <a:pt x="504" y="96"/>
                    <a:pt x="504" y="96"/>
                    <a:pt x="504" y="96"/>
                  </a:cubicBezTo>
                  <a:cubicBezTo>
                    <a:pt x="390" y="325"/>
                    <a:pt x="390" y="325"/>
                    <a:pt x="390" y="325"/>
                  </a:cubicBezTo>
                  <a:cubicBezTo>
                    <a:pt x="390" y="325"/>
                    <a:pt x="390" y="325"/>
                    <a:pt x="390" y="326"/>
                  </a:cubicBezTo>
                  <a:cubicBezTo>
                    <a:pt x="390" y="326"/>
                    <a:pt x="390" y="327"/>
                    <a:pt x="389" y="328"/>
                  </a:cubicBezTo>
                  <a:cubicBezTo>
                    <a:pt x="389" y="329"/>
                    <a:pt x="389" y="329"/>
                    <a:pt x="389" y="330"/>
                  </a:cubicBezTo>
                  <a:cubicBezTo>
                    <a:pt x="388" y="331"/>
                    <a:pt x="388" y="331"/>
                    <a:pt x="388" y="332"/>
                  </a:cubicBezTo>
                  <a:cubicBezTo>
                    <a:pt x="388" y="333"/>
                    <a:pt x="388" y="334"/>
                    <a:pt x="388" y="335"/>
                  </a:cubicBezTo>
                  <a:cubicBezTo>
                    <a:pt x="388" y="335"/>
                    <a:pt x="388" y="335"/>
                    <a:pt x="388" y="335"/>
                  </a:cubicBezTo>
                  <a:cubicBezTo>
                    <a:pt x="388" y="407"/>
                    <a:pt x="457" y="466"/>
                    <a:pt x="541" y="466"/>
                  </a:cubicBezTo>
                  <a:cubicBezTo>
                    <a:pt x="626" y="466"/>
                    <a:pt x="695" y="407"/>
                    <a:pt x="695" y="335"/>
                  </a:cubicBezTo>
                  <a:cubicBezTo>
                    <a:pt x="695" y="335"/>
                    <a:pt x="695" y="335"/>
                    <a:pt x="695" y="335"/>
                  </a:cubicBezTo>
                  <a:close/>
                  <a:moveTo>
                    <a:pt x="154" y="126"/>
                  </a:moveTo>
                  <a:cubicBezTo>
                    <a:pt x="246" y="312"/>
                    <a:pt x="246" y="312"/>
                    <a:pt x="246" y="312"/>
                  </a:cubicBezTo>
                  <a:cubicBezTo>
                    <a:pt x="61" y="312"/>
                    <a:pt x="61" y="312"/>
                    <a:pt x="61" y="312"/>
                  </a:cubicBezTo>
                  <a:lnTo>
                    <a:pt x="154" y="126"/>
                  </a:lnTo>
                  <a:close/>
                  <a:moveTo>
                    <a:pt x="153" y="419"/>
                  </a:moveTo>
                  <a:cubicBezTo>
                    <a:pt x="105" y="419"/>
                    <a:pt x="64" y="393"/>
                    <a:pt x="51" y="359"/>
                  </a:cubicBezTo>
                  <a:cubicBezTo>
                    <a:pt x="256" y="359"/>
                    <a:pt x="256" y="359"/>
                    <a:pt x="256" y="359"/>
                  </a:cubicBezTo>
                  <a:cubicBezTo>
                    <a:pt x="243" y="393"/>
                    <a:pt x="202" y="419"/>
                    <a:pt x="153" y="419"/>
                  </a:cubicBezTo>
                  <a:close/>
                  <a:moveTo>
                    <a:pt x="634" y="312"/>
                  </a:moveTo>
                  <a:cubicBezTo>
                    <a:pt x="449" y="312"/>
                    <a:pt x="449" y="312"/>
                    <a:pt x="449" y="312"/>
                  </a:cubicBezTo>
                  <a:cubicBezTo>
                    <a:pt x="542" y="126"/>
                    <a:pt x="542" y="126"/>
                    <a:pt x="542" y="126"/>
                  </a:cubicBezTo>
                  <a:lnTo>
                    <a:pt x="634" y="312"/>
                  </a:lnTo>
                  <a:close/>
                  <a:moveTo>
                    <a:pt x="541" y="419"/>
                  </a:moveTo>
                  <a:cubicBezTo>
                    <a:pt x="493" y="419"/>
                    <a:pt x="452" y="393"/>
                    <a:pt x="439" y="359"/>
                  </a:cubicBezTo>
                  <a:cubicBezTo>
                    <a:pt x="644" y="359"/>
                    <a:pt x="644" y="359"/>
                    <a:pt x="644" y="359"/>
                  </a:cubicBezTo>
                  <a:cubicBezTo>
                    <a:pt x="631" y="393"/>
                    <a:pt x="590" y="419"/>
                    <a:pt x="541" y="419"/>
                  </a:cubicBezTo>
                  <a:close/>
                </a:path>
              </a:pathLst>
            </a:custGeom>
            <a:solidFill>
              <a:srgbClr val="5C06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nvGrpSpPr>
            <p:cNvPr id="152" name="Group 151"/>
            <p:cNvGrpSpPr/>
            <p:nvPr/>
          </p:nvGrpSpPr>
          <p:grpSpPr>
            <a:xfrm>
              <a:off x="9433159" y="4547598"/>
              <a:ext cx="471923" cy="471923"/>
              <a:chOff x="10275888" y="3117850"/>
              <a:chExt cx="631825" cy="631825"/>
            </a:xfrm>
          </p:grpSpPr>
          <p:sp>
            <p:nvSpPr>
              <p:cNvPr id="153" name="Freeform 113"/>
              <p:cNvSpPr/>
              <p:nvPr/>
            </p:nvSpPr>
            <p:spPr bwMode="auto">
              <a:xfrm>
                <a:off x="10353675" y="3354388"/>
                <a:ext cx="71438" cy="306388"/>
              </a:xfrm>
              <a:custGeom>
                <a:avLst/>
                <a:gdLst>
                  <a:gd name="T0" fmla="*/ 9 w 78"/>
                  <a:gd name="T1" fmla="*/ 0 h 335"/>
                  <a:gd name="T2" fmla="*/ 0 w 78"/>
                  <a:gd name="T3" fmla="*/ 10 h 335"/>
                  <a:gd name="T4" fmla="*/ 0 w 78"/>
                  <a:gd name="T5" fmla="*/ 325 h 335"/>
                  <a:gd name="T6" fmla="*/ 9 w 78"/>
                  <a:gd name="T7" fmla="*/ 335 h 335"/>
                  <a:gd name="T8" fmla="*/ 69 w 78"/>
                  <a:gd name="T9" fmla="*/ 335 h 335"/>
                  <a:gd name="T10" fmla="*/ 78 w 78"/>
                  <a:gd name="T11" fmla="*/ 325 h 335"/>
                  <a:gd name="T12" fmla="*/ 78 w 78"/>
                  <a:gd name="T13" fmla="*/ 10 h 335"/>
                  <a:gd name="T14" fmla="*/ 69 w 78"/>
                  <a:gd name="T15" fmla="*/ 0 h 335"/>
                  <a:gd name="T16" fmla="*/ 9 w 78"/>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335">
                    <a:moveTo>
                      <a:pt x="9" y="0"/>
                    </a:moveTo>
                    <a:cubicBezTo>
                      <a:pt x="4" y="0"/>
                      <a:pt x="0" y="5"/>
                      <a:pt x="0" y="10"/>
                    </a:cubicBezTo>
                    <a:cubicBezTo>
                      <a:pt x="0" y="325"/>
                      <a:pt x="0" y="325"/>
                      <a:pt x="0" y="325"/>
                    </a:cubicBezTo>
                    <a:cubicBezTo>
                      <a:pt x="0" y="330"/>
                      <a:pt x="4" y="335"/>
                      <a:pt x="9" y="335"/>
                    </a:cubicBezTo>
                    <a:cubicBezTo>
                      <a:pt x="69" y="335"/>
                      <a:pt x="69" y="335"/>
                      <a:pt x="69" y="335"/>
                    </a:cubicBezTo>
                    <a:cubicBezTo>
                      <a:pt x="74" y="335"/>
                      <a:pt x="78" y="330"/>
                      <a:pt x="78" y="325"/>
                    </a:cubicBezTo>
                    <a:cubicBezTo>
                      <a:pt x="78" y="10"/>
                      <a:pt x="78" y="10"/>
                      <a:pt x="78" y="10"/>
                    </a:cubicBezTo>
                    <a:cubicBezTo>
                      <a:pt x="78" y="5"/>
                      <a:pt x="74" y="0"/>
                      <a:pt x="69" y="0"/>
                    </a:cubicBezTo>
                    <a:lnTo>
                      <a:pt x="9" y="0"/>
                    </a:lnTo>
                    <a:close/>
                  </a:path>
                </a:pathLst>
              </a:custGeom>
              <a:solidFill>
                <a:srgbClr val="008C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54" name="Freeform 114"/>
              <p:cNvSpPr/>
              <p:nvPr/>
            </p:nvSpPr>
            <p:spPr bwMode="auto">
              <a:xfrm>
                <a:off x="10491788" y="3354388"/>
                <a:ext cx="71438" cy="306388"/>
              </a:xfrm>
              <a:custGeom>
                <a:avLst/>
                <a:gdLst>
                  <a:gd name="T0" fmla="*/ 10 w 79"/>
                  <a:gd name="T1" fmla="*/ 0 h 335"/>
                  <a:gd name="T2" fmla="*/ 0 w 79"/>
                  <a:gd name="T3" fmla="*/ 10 h 335"/>
                  <a:gd name="T4" fmla="*/ 0 w 79"/>
                  <a:gd name="T5" fmla="*/ 325 h 335"/>
                  <a:gd name="T6" fmla="*/ 10 w 79"/>
                  <a:gd name="T7" fmla="*/ 335 h 335"/>
                  <a:gd name="T8" fmla="*/ 70 w 79"/>
                  <a:gd name="T9" fmla="*/ 335 h 335"/>
                  <a:gd name="T10" fmla="*/ 79 w 79"/>
                  <a:gd name="T11" fmla="*/ 325 h 335"/>
                  <a:gd name="T12" fmla="*/ 79 w 79"/>
                  <a:gd name="T13" fmla="*/ 10 h 335"/>
                  <a:gd name="T14" fmla="*/ 70 w 79"/>
                  <a:gd name="T15" fmla="*/ 0 h 335"/>
                  <a:gd name="T16" fmla="*/ 10 w 79"/>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335">
                    <a:moveTo>
                      <a:pt x="10" y="0"/>
                    </a:moveTo>
                    <a:cubicBezTo>
                      <a:pt x="5" y="0"/>
                      <a:pt x="0" y="5"/>
                      <a:pt x="0" y="10"/>
                    </a:cubicBezTo>
                    <a:cubicBezTo>
                      <a:pt x="0" y="325"/>
                      <a:pt x="0" y="325"/>
                      <a:pt x="0" y="325"/>
                    </a:cubicBezTo>
                    <a:cubicBezTo>
                      <a:pt x="0" y="330"/>
                      <a:pt x="5" y="335"/>
                      <a:pt x="10" y="335"/>
                    </a:cubicBezTo>
                    <a:cubicBezTo>
                      <a:pt x="70" y="335"/>
                      <a:pt x="70" y="335"/>
                      <a:pt x="70" y="335"/>
                    </a:cubicBezTo>
                    <a:cubicBezTo>
                      <a:pt x="75" y="335"/>
                      <a:pt x="79" y="330"/>
                      <a:pt x="79" y="325"/>
                    </a:cubicBezTo>
                    <a:cubicBezTo>
                      <a:pt x="79" y="10"/>
                      <a:pt x="79" y="10"/>
                      <a:pt x="79" y="10"/>
                    </a:cubicBezTo>
                    <a:cubicBezTo>
                      <a:pt x="79" y="5"/>
                      <a:pt x="75" y="0"/>
                      <a:pt x="70" y="0"/>
                    </a:cubicBezTo>
                    <a:lnTo>
                      <a:pt x="10" y="0"/>
                    </a:lnTo>
                    <a:close/>
                  </a:path>
                </a:pathLst>
              </a:custGeom>
              <a:solidFill>
                <a:srgbClr val="008C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55" name="Freeform 115"/>
              <p:cNvSpPr/>
              <p:nvPr/>
            </p:nvSpPr>
            <p:spPr bwMode="auto">
              <a:xfrm>
                <a:off x="10628313" y="3354388"/>
                <a:ext cx="71438" cy="306388"/>
              </a:xfrm>
              <a:custGeom>
                <a:avLst/>
                <a:gdLst>
                  <a:gd name="T0" fmla="*/ 9 w 78"/>
                  <a:gd name="T1" fmla="*/ 0 h 335"/>
                  <a:gd name="T2" fmla="*/ 0 w 78"/>
                  <a:gd name="T3" fmla="*/ 10 h 335"/>
                  <a:gd name="T4" fmla="*/ 0 w 78"/>
                  <a:gd name="T5" fmla="*/ 325 h 335"/>
                  <a:gd name="T6" fmla="*/ 9 w 78"/>
                  <a:gd name="T7" fmla="*/ 335 h 335"/>
                  <a:gd name="T8" fmla="*/ 69 w 78"/>
                  <a:gd name="T9" fmla="*/ 335 h 335"/>
                  <a:gd name="T10" fmla="*/ 78 w 78"/>
                  <a:gd name="T11" fmla="*/ 325 h 335"/>
                  <a:gd name="T12" fmla="*/ 78 w 78"/>
                  <a:gd name="T13" fmla="*/ 10 h 335"/>
                  <a:gd name="T14" fmla="*/ 69 w 78"/>
                  <a:gd name="T15" fmla="*/ 0 h 335"/>
                  <a:gd name="T16" fmla="*/ 9 w 78"/>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335">
                    <a:moveTo>
                      <a:pt x="9" y="0"/>
                    </a:moveTo>
                    <a:cubicBezTo>
                      <a:pt x="4" y="0"/>
                      <a:pt x="0" y="5"/>
                      <a:pt x="0" y="10"/>
                    </a:cubicBezTo>
                    <a:cubicBezTo>
                      <a:pt x="0" y="325"/>
                      <a:pt x="0" y="325"/>
                      <a:pt x="0" y="325"/>
                    </a:cubicBezTo>
                    <a:cubicBezTo>
                      <a:pt x="0" y="330"/>
                      <a:pt x="4" y="335"/>
                      <a:pt x="9" y="335"/>
                    </a:cubicBezTo>
                    <a:cubicBezTo>
                      <a:pt x="69" y="335"/>
                      <a:pt x="69" y="335"/>
                      <a:pt x="69" y="335"/>
                    </a:cubicBezTo>
                    <a:cubicBezTo>
                      <a:pt x="74" y="335"/>
                      <a:pt x="78" y="330"/>
                      <a:pt x="78" y="325"/>
                    </a:cubicBezTo>
                    <a:cubicBezTo>
                      <a:pt x="78" y="10"/>
                      <a:pt x="78" y="10"/>
                      <a:pt x="78" y="10"/>
                    </a:cubicBezTo>
                    <a:cubicBezTo>
                      <a:pt x="78" y="5"/>
                      <a:pt x="74" y="0"/>
                      <a:pt x="69" y="0"/>
                    </a:cubicBezTo>
                    <a:lnTo>
                      <a:pt x="9" y="0"/>
                    </a:lnTo>
                    <a:close/>
                  </a:path>
                </a:pathLst>
              </a:custGeom>
              <a:solidFill>
                <a:srgbClr val="008C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56" name="Freeform 116"/>
              <p:cNvSpPr/>
              <p:nvPr/>
            </p:nvSpPr>
            <p:spPr bwMode="auto">
              <a:xfrm>
                <a:off x="10769600" y="3354388"/>
                <a:ext cx="71438" cy="306388"/>
              </a:xfrm>
              <a:custGeom>
                <a:avLst/>
                <a:gdLst>
                  <a:gd name="T0" fmla="*/ 9 w 79"/>
                  <a:gd name="T1" fmla="*/ 0 h 335"/>
                  <a:gd name="T2" fmla="*/ 0 w 79"/>
                  <a:gd name="T3" fmla="*/ 10 h 335"/>
                  <a:gd name="T4" fmla="*/ 0 w 79"/>
                  <a:gd name="T5" fmla="*/ 325 h 335"/>
                  <a:gd name="T6" fmla="*/ 9 w 79"/>
                  <a:gd name="T7" fmla="*/ 335 h 335"/>
                  <a:gd name="T8" fmla="*/ 69 w 79"/>
                  <a:gd name="T9" fmla="*/ 335 h 335"/>
                  <a:gd name="T10" fmla="*/ 79 w 79"/>
                  <a:gd name="T11" fmla="*/ 325 h 335"/>
                  <a:gd name="T12" fmla="*/ 79 w 79"/>
                  <a:gd name="T13" fmla="*/ 10 h 335"/>
                  <a:gd name="T14" fmla="*/ 69 w 79"/>
                  <a:gd name="T15" fmla="*/ 0 h 335"/>
                  <a:gd name="T16" fmla="*/ 9 w 79"/>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335">
                    <a:moveTo>
                      <a:pt x="9" y="0"/>
                    </a:moveTo>
                    <a:cubicBezTo>
                      <a:pt x="4" y="0"/>
                      <a:pt x="0" y="5"/>
                      <a:pt x="0" y="10"/>
                    </a:cubicBezTo>
                    <a:cubicBezTo>
                      <a:pt x="0" y="325"/>
                      <a:pt x="0" y="325"/>
                      <a:pt x="0" y="325"/>
                    </a:cubicBezTo>
                    <a:cubicBezTo>
                      <a:pt x="0" y="330"/>
                      <a:pt x="4" y="335"/>
                      <a:pt x="9" y="335"/>
                    </a:cubicBezTo>
                    <a:cubicBezTo>
                      <a:pt x="69" y="335"/>
                      <a:pt x="69" y="335"/>
                      <a:pt x="69" y="335"/>
                    </a:cubicBezTo>
                    <a:cubicBezTo>
                      <a:pt x="74" y="335"/>
                      <a:pt x="79" y="330"/>
                      <a:pt x="79" y="325"/>
                    </a:cubicBezTo>
                    <a:cubicBezTo>
                      <a:pt x="79" y="10"/>
                      <a:pt x="79" y="10"/>
                      <a:pt x="79" y="10"/>
                    </a:cubicBezTo>
                    <a:cubicBezTo>
                      <a:pt x="79" y="5"/>
                      <a:pt x="74" y="0"/>
                      <a:pt x="69" y="0"/>
                    </a:cubicBezTo>
                    <a:lnTo>
                      <a:pt x="9" y="0"/>
                    </a:lnTo>
                    <a:close/>
                  </a:path>
                </a:pathLst>
              </a:custGeom>
              <a:solidFill>
                <a:srgbClr val="008C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57" name="Freeform 117"/>
              <p:cNvSpPr>
                <a:spLocks noEditPoints="1"/>
              </p:cNvSpPr>
              <p:nvPr/>
            </p:nvSpPr>
            <p:spPr bwMode="auto">
              <a:xfrm>
                <a:off x="10275888" y="3117850"/>
                <a:ext cx="631825" cy="185738"/>
              </a:xfrm>
              <a:custGeom>
                <a:avLst/>
                <a:gdLst>
                  <a:gd name="T0" fmla="*/ 26 w 689"/>
                  <a:gd name="T1" fmla="*/ 203 h 203"/>
                  <a:gd name="T2" fmla="*/ 665 w 689"/>
                  <a:gd name="T3" fmla="*/ 203 h 203"/>
                  <a:gd name="T4" fmla="*/ 665 w 689"/>
                  <a:gd name="T5" fmla="*/ 203 h 203"/>
                  <a:gd name="T6" fmla="*/ 689 w 689"/>
                  <a:gd name="T7" fmla="*/ 179 h 203"/>
                  <a:gd name="T8" fmla="*/ 674 w 689"/>
                  <a:gd name="T9" fmla="*/ 156 h 203"/>
                  <a:gd name="T10" fmla="*/ 356 w 689"/>
                  <a:gd name="T11" fmla="*/ 4 h 203"/>
                  <a:gd name="T12" fmla="*/ 335 w 689"/>
                  <a:gd name="T13" fmla="*/ 4 h 203"/>
                  <a:gd name="T14" fmla="*/ 15 w 689"/>
                  <a:gd name="T15" fmla="*/ 157 h 203"/>
                  <a:gd name="T16" fmla="*/ 2 w 689"/>
                  <a:gd name="T17" fmla="*/ 184 h 203"/>
                  <a:gd name="T18" fmla="*/ 26 w 689"/>
                  <a:gd name="T19" fmla="*/ 203 h 203"/>
                  <a:gd name="T20" fmla="*/ 345 w 689"/>
                  <a:gd name="T21" fmla="*/ 77 h 203"/>
                  <a:gd name="T22" fmla="*/ 382 w 689"/>
                  <a:gd name="T23" fmla="*/ 114 h 203"/>
                  <a:gd name="T24" fmla="*/ 345 w 689"/>
                  <a:gd name="T25" fmla="*/ 150 h 203"/>
                  <a:gd name="T26" fmla="*/ 309 w 689"/>
                  <a:gd name="T27" fmla="*/ 114 h 203"/>
                  <a:gd name="T28" fmla="*/ 345 w 689"/>
                  <a:gd name="T29" fmla="*/ 7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9" h="203">
                    <a:moveTo>
                      <a:pt x="26" y="203"/>
                    </a:moveTo>
                    <a:cubicBezTo>
                      <a:pt x="665" y="203"/>
                      <a:pt x="665" y="203"/>
                      <a:pt x="665" y="203"/>
                    </a:cubicBezTo>
                    <a:cubicBezTo>
                      <a:pt x="665" y="203"/>
                      <a:pt x="665" y="203"/>
                      <a:pt x="665" y="203"/>
                    </a:cubicBezTo>
                    <a:cubicBezTo>
                      <a:pt x="678" y="203"/>
                      <a:pt x="689" y="192"/>
                      <a:pt x="689" y="179"/>
                    </a:cubicBezTo>
                    <a:cubicBezTo>
                      <a:pt x="689" y="169"/>
                      <a:pt x="683" y="160"/>
                      <a:pt x="674" y="156"/>
                    </a:cubicBezTo>
                    <a:cubicBezTo>
                      <a:pt x="356" y="4"/>
                      <a:pt x="356" y="4"/>
                      <a:pt x="356" y="4"/>
                    </a:cubicBezTo>
                    <a:cubicBezTo>
                      <a:pt x="349" y="0"/>
                      <a:pt x="342" y="0"/>
                      <a:pt x="335" y="4"/>
                    </a:cubicBezTo>
                    <a:cubicBezTo>
                      <a:pt x="15" y="157"/>
                      <a:pt x="15" y="157"/>
                      <a:pt x="15" y="157"/>
                    </a:cubicBezTo>
                    <a:cubicBezTo>
                      <a:pt x="5" y="162"/>
                      <a:pt x="0" y="173"/>
                      <a:pt x="2" y="184"/>
                    </a:cubicBezTo>
                    <a:cubicBezTo>
                      <a:pt x="5" y="195"/>
                      <a:pt x="14" y="203"/>
                      <a:pt x="26" y="203"/>
                    </a:cubicBezTo>
                    <a:close/>
                    <a:moveTo>
                      <a:pt x="345" y="77"/>
                    </a:moveTo>
                    <a:cubicBezTo>
                      <a:pt x="365" y="77"/>
                      <a:pt x="382" y="94"/>
                      <a:pt x="382" y="114"/>
                    </a:cubicBezTo>
                    <a:cubicBezTo>
                      <a:pt x="382" y="134"/>
                      <a:pt x="365" y="150"/>
                      <a:pt x="345" y="150"/>
                    </a:cubicBezTo>
                    <a:cubicBezTo>
                      <a:pt x="325" y="150"/>
                      <a:pt x="309" y="134"/>
                      <a:pt x="309" y="114"/>
                    </a:cubicBezTo>
                    <a:cubicBezTo>
                      <a:pt x="309" y="94"/>
                      <a:pt x="325" y="77"/>
                      <a:pt x="345" y="77"/>
                    </a:cubicBezTo>
                    <a:close/>
                  </a:path>
                </a:pathLst>
              </a:custGeom>
              <a:solidFill>
                <a:srgbClr val="008C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58" name="Freeform 118"/>
              <p:cNvSpPr/>
              <p:nvPr/>
            </p:nvSpPr>
            <p:spPr bwMode="auto">
              <a:xfrm>
                <a:off x="10277475" y="3705225"/>
                <a:ext cx="630238" cy="44450"/>
              </a:xfrm>
              <a:custGeom>
                <a:avLst/>
                <a:gdLst>
                  <a:gd name="T0" fmla="*/ 663 w 687"/>
                  <a:gd name="T1" fmla="*/ 0 h 48"/>
                  <a:gd name="T2" fmla="*/ 24 w 687"/>
                  <a:gd name="T3" fmla="*/ 0 h 48"/>
                  <a:gd name="T4" fmla="*/ 0 w 687"/>
                  <a:gd name="T5" fmla="*/ 24 h 48"/>
                  <a:gd name="T6" fmla="*/ 24 w 687"/>
                  <a:gd name="T7" fmla="*/ 48 h 48"/>
                  <a:gd name="T8" fmla="*/ 663 w 687"/>
                  <a:gd name="T9" fmla="*/ 48 h 48"/>
                  <a:gd name="T10" fmla="*/ 687 w 687"/>
                  <a:gd name="T11" fmla="*/ 24 h 48"/>
                  <a:gd name="T12" fmla="*/ 663 w 687"/>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687" h="48">
                    <a:moveTo>
                      <a:pt x="663" y="0"/>
                    </a:moveTo>
                    <a:cubicBezTo>
                      <a:pt x="24" y="0"/>
                      <a:pt x="24" y="0"/>
                      <a:pt x="24" y="0"/>
                    </a:cubicBezTo>
                    <a:cubicBezTo>
                      <a:pt x="10" y="0"/>
                      <a:pt x="0" y="11"/>
                      <a:pt x="0" y="24"/>
                    </a:cubicBezTo>
                    <a:cubicBezTo>
                      <a:pt x="0" y="37"/>
                      <a:pt x="10" y="48"/>
                      <a:pt x="24" y="48"/>
                    </a:cubicBezTo>
                    <a:cubicBezTo>
                      <a:pt x="663" y="48"/>
                      <a:pt x="663" y="48"/>
                      <a:pt x="663" y="48"/>
                    </a:cubicBezTo>
                    <a:cubicBezTo>
                      <a:pt x="676" y="48"/>
                      <a:pt x="687" y="37"/>
                      <a:pt x="687" y="24"/>
                    </a:cubicBezTo>
                    <a:cubicBezTo>
                      <a:pt x="687" y="11"/>
                      <a:pt x="676" y="0"/>
                      <a:pt x="663" y="0"/>
                    </a:cubicBezTo>
                    <a:close/>
                  </a:path>
                </a:pathLst>
              </a:custGeom>
              <a:solidFill>
                <a:srgbClr val="008C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pic>
          <p:nvPicPr>
            <p:cNvPr id="159" name="Graphic 158"/>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11711" y="4533676"/>
              <a:ext cx="490865" cy="518135"/>
            </a:xfrm>
            <a:prstGeom prst="rect">
              <a:avLst/>
            </a:prstGeom>
          </p:spPr>
        </p:pic>
      </p:grpSp>
      <p:sp>
        <p:nvSpPr>
          <p:cNvPr id="55" name="TextBox 54"/>
          <p:cNvSpPr txBox="1"/>
          <p:nvPr/>
        </p:nvSpPr>
        <p:spPr>
          <a:xfrm>
            <a:off x="4882121" y="2940080"/>
            <a:ext cx="2415368" cy="1015663"/>
          </a:xfrm>
          <a:prstGeom prst="rect">
            <a:avLst/>
          </a:prstGeom>
          <a:noFill/>
        </p:spPr>
        <p:txBody>
          <a:bodyPr wrap="square">
            <a:spAutoFit/>
          </a:bodyPr>
          <a:lstStyle/>
          <a:p>
            <a:pPr algn="ctr"/>
            <a:r>
              <a:rPr lang="en-IN" sz="6000">
                <a:solidFill>
                  <a:schemeClr val="bg2"/>
                </a:solidFill>
              </a:rPr>
              <a:t>ESG</a:t>
            </a:r>
            <a:endParaRPr lang="en-US" sz="6000">
              <a:solidFill>
                <a:schemeClr val="bg2"/>
              </a:solidFill>
            </a:endParaRPr>
          </a:p>
        </p:txBody>
      </p:sp>
      <p:cxnSp>
        <p:nvCxnSpPr>
          <p:cNvPr id="13" name="Connector: Elbow 12"/>
          <p:cNvCxnSpPr>
            <a:stCxn id="55" idx="1"/>
            <a:endCxn id="135" idx="3"/>
          </p:cNvCxnSpPr>
          <p:nvPr/>
        </p:nvCxnSpPr>
        <p:spPr>
          <a:xfrm rot="10800000" flipV="1">
            <a:off x="3307959" y="3447912"/>
            <a:ext cx="1574162" cy="1897106"/>
          </a:xfrm>
          <a:prstGeom prst="bentConnector3">
            <a:avLst>
              <a:gd name="adj1" fmla="val 50000"/>
            </a:avLst>
          </a:prstGeom>
          <a:ln>
            <a:solidFill>
              <a:srgbClr val="53565A"/>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6026826" y="3840480"/>
            <a:ext cx="4975" cy="707118"/>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nector: Elbow 18"/>
          <p:cNvCxnSpPr>
            <a:stCxn id="55" idx="3"/>
            <a:endCxn id="137" idx="1"/>
          </p:cNvCxnSpPr>
          <p:nvPr/>
        </p:nvCxnSpPr>
        <p:spPr>
          <a:xfrm>
            <a:off x="7297489" y="3447912"/>
            <a:ext cx="1511834" cy="1891886"/>
          </a:xfrm>
          <a:prstGeom prst="bentConnector3">
            <a:avLst/>
          </a:prstGeom>
          <a:ln>
            <a:solidFill>
              <a:srgbClr val="53565A"/>
            </a:solidFill>
            <a:tailEnd type="triangle"/>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4107419" y="1965960"/>
            <a:ext cx="1106420" cy="1030671"/>
            <a:chOff x="2374154" y="5803847"/>
            <a:chExt cx="1106420" cy="1030671"/>
          </a:xfrm>
        </p:grpSpPr>
        <p:grpSp>
          <p:nvGrpSpPr>
            <p:cNvPr id="72" name="Group 71"/>
            <p:cNvGrpSpPr/>
            <p:nvPr/>
          </p:nvGrpSpPr>
          <p:grpSpPr>
            <a:xfrm>
              <a:off x="2374154" y="5803847"/>
              <a:ext cx="482863" cy="472159"/>
              <a:chOff x="6415088" y="5789613"/>
              <a:chExt cx="644525" cy="630237"/>
            </a:xfrm>
          </p:grpSpPr>
          <p:sp>
            <p:nvSpPr>
              <p:cNvPr id="88" name="Freeform 126"/>
              <p:cNvSpPr/>
              <p:nvPr/>
            </p:nvSpPr>
            <p:spPr bwMode="auto">
              <a:xfrm>
                <a:off x="6623050" y="5789613"/>
                <a:ext cx="71438" cy="133350"/>
              </a:xfrm>
              <a:custGeom>
                <a:avLst/>
                <a:gdLst>
                  <a:gd name="T0" fmla="*/ 40 w 79"/>
                  <a:gd name="T1" fmla="*/ 144 h 144"/>
                  <a:gd name="T2" fmla="*/ 79 w 79"/>
                  <a:gd name="T3" fmla="*/ 132 h 144"/>
                  <a:gd name="T4" fmla="*/ 42 w 79"/>
                  <a:gd name="T5" fmla="*/ 17 h 144"/>
                  <a:gd name="T6" fmla="*/ 16 w 79"/>
                  <a:gd name="T7" fmla="*/ 3 h 144"/>
                  <a:gd name="T8" fmla="*/ 3 w 79"/>
                  <a:gd name="T9" fmla="*/ 29 h 144"/>
                  <a:gd name="T10" fmla="*/ 40 w 79"/>
                  <a:gd name="T11" fmla="*/ 144 h 144"/>
                </a:gdLst>
                <a:ahLst/>
                <a:cxnLst>
                  <a:cxn ang="0">
                    <a:pos x="T0" y="T1"/>
                  </a:cxn>
                  <a:cxn ang="0">
                    <a:pos x="T2" y="T3"/>
                  </a:cxn>
                  <a:cxn ang="0">
                    <a:pos x="T4" y="T5"/>
                  </a:cxn>
                  <a:cxn ang="0">
                    <a:pos x="T6" y="T7"/>
                  </a:cxn>
                  <a:cxn ang="0">
                    <a:pos x="T8" y="T9"/>
                  </a:cxn>
                  <a:cxn ang="0">
                    <a:pos x="T10" y="T11"/>
                  </a:cxn>
                </a:cxnLst>
                <a:rect l="0" t="0" r="r" b="b"/>
                <a:pathLst>
                  <a:path w="79" h="144">
                    <a:moveTo>
                      <a:pt x="40" y="144"/>
                    </a:moveTo>
                    <a:cubicBezTo>
                      <a:pt x="52" y="139"/>
                      <a:pt x="65" y="135"/>
                      <a:pt x="79" y="132"/>
                    </a:cubicBezTo>
                    <a:cubicBezTo>
                      <a:pt x="42" y="17"/>
                      <a:pt x="42" y="17"/>
                      <a:pt x="42" y="17"/>
                    </a:cubicBezTo>
                    <a:cubicBezTo>
                      <a:pt x="39" y="6"/>
                      <a:pt x="27" y="0"/>
                      <a:pt x="16" y="3"/>
                    </a:cubicBezTo>
                    <a:cubicBezTo>
                      <a:pt x="6" y="7"/>
                      <a:pt x="0" y="18"/>
                      <a:pt x="3" y="29"/>
                    </a:cubicBezTo>
                    <a:lnTo>
                      <a:pt x="40" y="144"/>
                    </a:lnTo>
                    <a:close/>
                  </a:path>
                </a:pathLst>
              </a:custGeom>
              <a:solidFill>
                <a:srgbClr val="E352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9" name="Freeform 127"/>
              <p:cNvSpPr/>
              <p:nvPr/>
            </p:nvSpPr>
            <p:spPr bwMode="auto">
              <a:xfrm>
                <a:off x="6778625" y="6286500"/>
                <a:ext cx="73025" cy="133350"/>
              </a:xfrm>
              <a:custGeom>
                <a:avLst/>
                <a:gdLst>
                  <a:gd name="T0" fmla="*/ 39 w 80"/>
                  <a:gd name="T1" fmla="*/ 0 h 144"/>
                  <a:gd name="T2" fmla="*/ 0 w 80"/>
                  <a:gd name="T3" fmla="*/ 13 h 144"/>
                  <a:gd name="T4" fmla="*/ 37 w 80"/>
                  <a:gd name="T5" fmla="*/ 130 h 144"/>
                  <a:gd name="T6" fmla="*/ 57 w 80"/>
                  <a:gd name="T7" fmla="*/ 144 h 144"/>
                  <a:gd name="T8" fmla="*/ 63 w 80"/>
                  <a:gd name="T9" fmla="*/ 143 h 144"/>
                  <a:gd name="T10" fmla="*/ 77 w 80"/>
                  <a:gd name="T11" fmla="*/ 118 h 144"/>
                  <a:gd name="T12" fmla="*/ 39 w 8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80" h="144">
                    <a:moveTo>
                      <a:pt x="39" y="0"/>
                    </a:moveTo>
                    <a:cubicBezTo>
                      <a:pt x="27" y="5"/>
                      <a:pt x="14" y="10"/>
                      <a:pt x="0" y="13"/>
                    </a:cubicBezTo>
                    <a:cubicBezTo>
                      <a:pt x="37" y="130"/>
                      <a:pt x="37" y="130"/>
                      <a:pt x="37" y="130"/>
                    </a:cubicBezTo>
                    <a:cubicBezTo>
                      <a:pt x="40" y="139"/>
                      <a:pt x="48" y="144"/>
                      <a:pt x="57" y="144"/>
                    </a:cubicBezTo>
                    <a:cubicBezTo>
                      <a:pt x="59" y="144"/>
                      <a:pt x="61" y="144"/>
                      <a:pt x="63" y="143"/>
                    </a:cubicBezTo>
                    <a:cubicBezTo>
                      <a:pt x="74" y="140"/>
                      <a:pt x="80" y="128"/>
                      <a:pt x="77" y="118"/>
                    </a:cubicBezTo>
                    <a:lnTo>
                      <a:pt x="39" y="0"/>
                    </a:lnTo>
                    <a:close/>
                  </a:path>
                </a:pathLst>
              </a:custGeom>
              <a:solidFill>
                <a:srgbClr val="E352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0" name="Freeform 128"/>
              <p:cNvSpPr/>
              <p:nvPr/>
            </p:nvSpPr>
            <p:spPr bwMode="auto">
              <a:xfrm>
                <a:off x="6415088" y="6018213"/>
                <a:ext cx="130175" cy="61913"/>
              </a:xfrm>
              <a:custGeom>
                <a:avLst/>
                <a:gdLst>
                  <a:gd name="T0" fmla="*/ 142 w 142"/>
                  <a:gd name="T1" fmla="*/ 28 h 69"/>
                  <a:gd name="T2" fmla="*/ 27 w 142"/>
                  <a:gd name="T3" fmla="*/ 3 h 69"/>
                  <a:gd name="T4" fmla="*/ 3 w 142"/>
                  <a:gd name="T5" fmla="*/ 19 h 69"/>
                  <a:gd name="T6" fmla="*/ 18 w 142"/>
                  <a:gd name="T7" fmla="*/ 43 h 69"/>
                  <a:gd name="T8" fmla="*/ 133 w 142"/>
                  <a:gd name="T9" fmla="*/ 69 h 69"/>
                  <a:gd name="T10" fmla="*/ 142 w 142"/>
                  <a:gd name="T11" fmla="*/ 28 h 69"/>
                </a:gdLst>
                <a:ahLst/>
                <a:cxnLst>
                  <a:cxn ang="0">
                    <a:pos x="T0" y="T1"/>
                  </a:cxn>
                  <a:cxn ang="0">
                    <a:pos x="T2" y="T3"/>
                  </a:cxn>
                  <a:cxn ang="0">
                    <a:pos x="T4" y="T5"/>
                  </a:cxn>
                  <a:cxn ang="0">
                    <a:pos x="T6" y="T7"/>
                  </a:cxn>
                  <a:cxn ang="0">
                    <a:pos x="T8" y="T9"/>
                  </a:cxn>
                  <a:cxn ang="0">
                    <a:pos x="T10" y="T11"/>
                  </a:cxn>
                </a:cxnLst>
                <a:rect l="0" t="0" r="r" b="b"/>
                <a:pathLst>
                  <a:path w="142" h="69">
                    <a:moveTo>
                      <a:pt x="142" y="28"/>
                    </a:moveTo>
                    <a:cubicBezTo>
                      <a:pt x="27" y="3"/>
                      <a:pt x="27" y="3"/>
                      <a:pt x="27" y="3"/>
                    </a:cubicBezTo>
                    <a:cubicBezTo>
                      <a:pt x="16" y="0"/>
                      <a:pt x="5" y="7"/>
                      <a:pt x="3" y="19"/>
                    </a:cubicBezTo>
                    <a:cubicBezTo>
                      <a:pt x="0" y="30"/>
                      <a:pt x="7" y="41"/>
                      <a:pt x="18" y="43"/>
                    </a:cubicBezTo>
                    <a:cubicBezTo>
                      <a:pt x="133" y="69"/>
                      <a:pt x="133" y="69"/>
                      <a:pt x="133" y="69"/>
                    </a:cubicBezTo>
                    <a:cubicBezTo>
                      <a:pt x="134" y="55"/>
                      <a:pt x="137" y="41"/>
                      <a:pt x="142" y="28"/>
                    </a:cubicBezTo>
                    <a:close/>
                  </a:path>
                </a:pathLst>
              </a:custGeom>
              <a:solidFill>
                <a:srgbClr val="E352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1" name="Freeform 129"/>
              <p:cNvSpPr/>
              <p:nvPr/>
            </p:nvSpPr>
            <p:spPr bwMode="auto">
              <a:xfrm>
                <a:off x="6921500" y="6129338"/>
                <a:ext cx="138113" cy="61913"/>
              </a:xfrm>
              <a:custGeom>
                <a:avLst/>
                <a:gdLst>
                  <a:gd name="T0" fmla="*/ 133 w 151"/>
                  <a:gd name="T1" fmla="*/ 28 h 68"/>
                  <a:gd name="T2" fmla="*/ 9 w 151"/>
                  <a:gd name="T3" fmla="*/ 0 h 68"/>
                  <a:gd name="T4" fmla="*/ 0 w 151"/>
                  <a:gd name="T5" fmla="*/ 40 h 68"/>
                  <a:gd name="T6" fmla="*/ 124 w 151"/>
                  <a:gd name="T7" fmla="*/ 68 h 68"/>
                  <a:gd name="T8" fmla="*/ 128 w 151"/>
                  <a:gd name="T9" fmla="*/ 68 h 68"/>
                  <a:gd name="T10" fmla="*/ 148 w 151"/>
                  <a:gd name="T11" fmla="*/ 52 h 68"/>
                  <a:gd name="T12" fmla="*/ 133 w 151"/>
                  <a:gd name="T13" fmla="*/ 28 h 68"/>
                </a:gdLst>
                <a:ahLst/>
                <a:cxnLst>
                  <a:cxn ang="0">
                    <a:pos x="T0" y="T1"/>
                  </a:cxn>
                  <a:cxn ang="0">
                    <a:pos x="T2" y="T3"/>
                  </a:cxn>
                  <a:cxn ang="0">
                    <a:pos x="T4" y="T5"/>
                  </a:cxn>
                  <a:cxn ang="0">
                    <a:pos x="T6" y="T7"/>
                  </a:cxn>
                  <a:cxn ang="0">
                    <a:pos x="T8" y="T9"/>
                  </a:cxn>
                  <a:cxn ang="0">
                    <a:pos x="T10" y="T11"/>
                  </a:cxn>
                  <a:cxn ang="0">
                    <a:pos x="T12" y="T13"/>
                  </a:cxn>
                </a:cxnLst>
                <a:rect l="0" t="0" r="r" b="b"/>
                <a:pathLst>
                  <a:path w="151" h="68">
                    <a:moveTo>
                      <a:pt x="133" y="28"/>
                    </a:moveTo>
                    <a:cubicBezTo>
                      <a:pt x="9" y="0"/>
                      <a:pt x="9" y="0"/>
                      <a:pt x="9" y="0"/>
                    </a:cubicBezTo>
                    <a:cubicBezTo>
                      <a:pt x="7" y="14"/>
                      <a:pt x="4" y="27"/>
                      <a:pt x="0" y="40"/>
                    </a:cubicBezTo>
                    <a:cubicBezTo>
                      <a:pt x="124" y="68"/>
                      <a:pt x="124" y="68"/>
                      <a:pt x="124" y="68"/>
                    </a:cubicBezTo>
                    <a:cubicBezTo>
                      <a:pt x="125" y="68"/>
                      <a:pt x="127" y="68"/>
                      <a:pt x="128" y="68"/>
                    </a:cubicBezTo>
                    <a:cubicBezTo>
                      <a:pt x="138" y="68"/>
                      <a:pt x="146" y="62"/>
                      <a:pt x="148" y="52"/>
                    </a:cubicBezTo>
                    <a:cubicBezTo>
                      <a:pt x="151" y="41"/>
                      <a:pt x="144" y="30"/>
                      <a:pt x="133" y="28"/>
                    </a:cubicBezTo>
                    <a:close/>
                  </a:path>
                </a:pathLst>
              </a:custGeom>
              <a:solidFill>
                <a:srgbClr val="E352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2" name="Freeform 130"/>
              <p:cNvSpPr/>
              <p:nvPr/>
            </p:nvSpPr>
            <p:spPr bwMode="auto">
              <a:xfrm>
                <a:off x="6853238" y="5856288"/>
                <a:ext cx="112713" cy="119063"/>
              </a:xfrm>
              <a:custGeom>
                <a:avLst/>
                <a:gdLst>
                  <a:gd name="T0" fmla="*/ 30 w 123"/>
                  <a:gd name="T1" fmla="*/ 130 h 130"/>
                  <a:gd name="T2" fmla="*/ 115 w 123"/>
                  <a:gd name="T3" fmla="*/ 37 h 130"/>
                  <a:gd name="T4" fmla="*/ 114 w 123"/>
                  <a:gd name="T5" fmla="*/ 8 h 130"/>
                  <a:gd name="T6" fmla="*/ 84 w 123"/>
                  <a:gd name="T7" fmla="*/ 9 h 130"/>
                  <a:gd name="T8" fmla="*/ 0 w 123"/>
                  <a:gd name="T9" fmla="*/ 102 h 130"/>
                  <a:gd name="T10" fmla="*/ 30 w 123"/>
                  <a:gd name="T11" fmla="*/ 130 h 130"/>
                </a:gdLst>
                <a:ahLst/>
                <a:cxnLst>
                  <a:cxn ang="0">
                    <a:pos x="T0" y="T1"/>
                  </a:cxn>
                  <a:cxn ang="0">
                    <a:pos x="T2" y="T3"/>
                  </a:cxn>
                  <a:cxn ang="0">
                    <a:pos x="T4" y="T5"/>
                  </a:cxn>
                  <a:cxn ang="0">
                    <a:pos x="T6" y="T7"/>
                  </a:cxn>
                  <a:cxn ang="0">
                    <a:pos x="T8" y="T9"/>
                  </a:cxn>
                  <a:cxn ang="0">
                    <a:pos x="T10" y="T11"/>
                  </a:cxn>
                </a:cxnLst>
                <a:rect l="0" t="0" r="r" b="b"/>
                <a:pathLst>
                  <a:path w="123" h="130">
                    <a:moveTo>
                      <a:pt x="30" y="130"/>
                    </a:moveTo>
                    <a:cubicBezTo>
                      <a:pt x="115" y="37"/>
                      <a:pt x="115" y="37"/>
                      <a:pt x="115" y="37"/>
                    </a:cubicBezTo>
                    <a:cubicBezTo>
                      <a:pt x="123" y="28"/>
                      <a:pt x="122" y="15"/>
                      <a:pt x="114" y="8"/>
                    </a:cubicBezTo>
                    <a:cubicBezTo>
                      <a:pt x="105" y="0"/>
                      <a:pt x="92" y="0"/>
                      <a:pt x="84" y="9"/>
                    </a:cubicBezTo>
                    <a:cubicBezTo>
                      <a:pt x="0" y="102"/>
                      <a:pt x="0" y="102"/>
                      <a:pt x="0" y="102"/>
                    </a:cubicBezTo>
                    <a:cubicBezTo>
                      <a:pt x="11" y="110"/>
                      <a:pt x="21" y="120"/>
                      <a:pt x="30" y="130"/>
                    </a:cubicBezTo>
                    <a:close/>
                  </a:path>
                </a:pathLst>
              </a:custGeom>
              <a:solidFill>
                <a:srgbClr val="E352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3" name="Freeform 131"/>
              <p:cNvSpPr/>
              <p:nvPr/>
            </p:nvSpPr>
            <p:spPr bwMode="auto">
              <a:xfrm>
                <a:off x="6508750" y="6242050"/>
                <a:ext cx="107950" cy="111125"/>
              </a:xfrm>
              <a:custGeom>
                <a:avLst/>
                <a:gdLst>
                  <a:gd name="T0" fmla="*/ 8 w 118"/>
                  <a:gd name="T1" fmla="*/ 88 h 122"/>
                  <a:gd name="T2" fmla="*/ 9 w 118"/>
                  <a:gd name="T3" fmla="*/ 117 h 122"/>
                  <a:gd name="T4" fmla="*/ 23 w 118"/>
                  <a:gd name="T5" fmla="*/ 122 h 122"/>
                  <a:gd name="T6" fmla="*/ 38 w 118"/>
                  <a:gd name="T7" fmla="*/ 116 h 122"/>
                  <a:gd name="T8" fmla="*/ 118 w 118"/>
                  <a:gd name="T9" fmla="*/ 28 h 122"/>
                  <a:gd name="T10" fmla="*/ 87 w 118"/>
                  <a:gd name="T11" fmla="*/ 0 h 122"/>
                  <a:gd name="T12" fmla="*/ 8 w 118"/>
                  <a:gd name="T13" fmla="*/ 88 h 122"/>
                </a:gdLst>
                <a:ahLst/>
                <a:cxnLst>
                  <a:cxn ang="0">
                    <a:pos x="T0" y="T1"/>
                  </a:cxn>
                  <a:cxn ang="0">
                    <a:pos x="T2" y="T3"/>
                  </a:cxn>
                  <a:cxn ang="0">
                    <a:pos x="T4" y="T5"/>
                  </a:cxn>
                  <a:cxn ang="0">
                    <a:pos x="T6" y="T7"/>
                  </a:cxn>
                  <a:cxn ang="0">
                    <a:pos x="T8" y="T9"/>
                  </a:cxn>
                  <a:cxn ang="0">
                    <a:pos x="T10" y="T11"/>
                  </a:cxn>
                  <a:cxn ang="0">
                    <a:pos x="T12" y="T13"/>
                  </a:cxn>
                </a:cxnLst>
                <a:rect l="0" t="0" r="r" b="b"/>
                <a:pathLst>
                  <a:path w="118" h="122">
                    <a:moveTo>
                      <a:pt x="8" y="88"/>
                    </a:moveTo>
                    <a:cubicBezTo>
                      <a:pt x="0" y="96"/>
                      <a:pt x="1" y="109"/>
                      <a:pt x="9" y="117"/>
                    </a:cubicBezTo>
                    <a:cubicBezTo>
                      <a:pt x="13" y="121"/>
                      <a:pt x="18" y="122"/>
                      <a:pt x="23" y="122"/>
                    </a:cubicBezTo>
                    <a:cubicBezTo>
                      <a:pt x="29" y="122"/>
                      <a:pt x="34" y="120"/>
                      <a:pt x="38" y="116"/>
                    </a:cubicBezTo>
                    <a:cubicBezTo>
                      <a:pt x="118" y="28"/>
                      <a:pt x="118" y="28"/>
                      <a:pt x="118" y="28"/>
                    </a:cubicBezTo>
                    <a:cubicBezTo>
                      <a:pt x="107" y="20"/>
                      <a:pt x="97" y="11"/>
                      <a:pt x="87" y="0"/>
                    </a:cubicBezTo>
                    <a:lnTo>
                      <a:pt x="8" y="88"/>
                    </a:lnTo>
                    <a:close/>
                  </a:path>
                </a:pathLst>
              </a:custGeom>
              <a:solidFill>
                <a:srgbClr val="E352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4" name="Freeform 132"/>
              <p:cNvSpPr>
                <a:spLocks noEditPoints="1"/>
              </p:cNvSpPr>
              <p:nvPr/>
            </p:nvSpPr>
            <p:spPr bwMode="auto">
              <a:xfrm>
                <a:off x="6559550" y="5932488"/>
                <a:ext cx="346075" cy="347663"/>
              </a:xfrm>
              <a:custGeom>
                <a:avLst/>
                <a:gdLst>
                  <a:gd name="T0" fmla="*/ 189 w 378"/>
                  <a:gd name="T1" fmla="*/ 0 h 378"/>
                  <a:gd name="T2" fmla="*/ 0 w 378"/>
                  <a:gd name="T3" fmla="*/ 189 h 378"/>
                  <a:gd name="T4" fmla="*/ 189 w 378"/>
                  <a:gd name="T5" fmla="*/ 378 h 378"/>
                  <a:gd name="T6" fmla="*/ 378 w 378"/>
                  <a:gd name="T7" fmla="*/ 189 h 378"/>
                  <a:gd name="T8" fmla="*/ 189 w 378"/>
                  <a:gd name="T9" fmla="*/ 0 h 378"/>
                  <a:gd name="T10" fmla="*/ 189 w 378"/>
                  <a:gd name="T11" fmla="*/ 336 h 378"/>
                  <a:gd name="T12" fmla="*/ 41 w 378"/>
                  <a:gd name="T13" fmla="*/ 189 h 378"/>
                  <a:gd name="T14" fmla="*/ 189 w 378"/>
                  <a:gd name="T15" fmla="*/ 41 h 378"/>
                  <a:gd name="T16" fmla="*/ 337 w 378"/>
                  <a:gd name="T17" fmla="*/ 189 h 378"/>
                  <a:gd name="T18" fmla="*/ 189 w 378"/>
                  <a:gd name="T19" fmla="*/ 336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 h="378">
                    <a:moveTo>
                      <a:pt x="189" y="0"/>
                    </a:moveTo>
                    <a:cubicBezTo>
                      <a:pt x="85" y="0"/>
                      <a:pt x="0" y="84"/>
                      <a:pt x="0" y="189"/>
                    </a:cubicBezTo>
                    <a:cubicBezTo>
                      <a:pt x="0" y="293"/>
                      <a:pt x="85" y="378"/>
                      <a:pt x="189" y="378"/>
                    </a:cubicBezTo>
                    <a:cubicBezTo>
                      <a:pt x="293" y="378"/>
                      <a:pt x="378" y="293"/>
                      <a:pt x="378" y="189"/>
                    </a:cubicBezTo>
                    <a:cubicBezTo>
                      <a:pt x="378" y="84"/>
                      <a:pt x="293" y="0"/>
                      <a:pt x="189" y="0"/>
                    </a:cubicBezTo>
                    <a:close/>
                    <a:moveTo>
                      <a:pt x="189" y="336"/>
                    </a:moveTo>
                    <a:cubicBezTo>
                      <a:pt x="108" y="336"/>
                      <a:pt x="41" y="270"/>
                      <a:pt x="41" y="189"/>
                    </a:cubicBezTo>
                    <a:cubicBezTo>
                      <a:pt x="41" y="107"/>
                      <a:pt x="108" y="41"/>
                      <a:pt x="189" y="41"/>
                    </a:cubicBezTo>
                    <a:cubicBezTo>
                      <a:pt x="270" y="41"/>
                      <a:pt x="337" y="107"/>
                      <a:pt x="337" y="189"/>
                    </a:cubicBezTo>
                    <a:cubicBezTo>
                      <a:pt x="337" y="270"/>
                      <a:pt x="270" y="336"/>
                      <a:pt x="189" y="336"/>
                    </a:cubicBezTo>
                    <a:close/>
                  </a:path>
                </a:pathLst>
              </a:custGeom>
              <a:solidFill>
                <a:srgbClr val="E352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73" name="Group 72"/>
            <p:cNvGrpSpPr/>
            <p:nvPr/>
          </p:nvGrpSpPr>
          <p:grpSpPr>
            <a:xfrm>
              <a:off x="3006872" y="5853798"/>
              <a:ext cx="473702" cy="480879"/>
              <a:chOff x="8980488" y="4379913"/>
              <a:chExt cx="628650" cy="638175"/>
            </a:xfrm>
          </p:grpSpPr>
          <p:sp>
            <p:nvSpPr>
              <p:cNvPr id="83" name="Freeform 398"/>
              <p:cNvSpPr/>
              <p:nvPr/>
            </p:nvSpPr>
            <p:spPr bwMode="auto">
              <a:xfrm>
                <a:off x="8980488" y="4379913"/>
                <a:ext cx="628650" cy="419100"/>
              </a:xfrm>
              <a:custGeom>
                <a:avLst/>
                <a:gdLst>
                  <a:gd name="T0" fmla="*/ 545 w 686"/>
                  <a:gd name="T1" fmla="*/ 141 h 458"/>
                  <a:gd name="T2" fmla="*/ 529 w 686"/>
                  <a:gd name="T3" fmla="*/ 142 h 458"/>
                  <a:gd name="T4" fmla="*/ 396 w 686"/>
                  <a:gd name="T5" fmla="*/ 43 h 458"/>
                  <a:gd name="T6" fmla="*/ 369 w 686"/>
                  <a:gd name="T7" fmla="*/ 45 h 458"/>
                  <a:gd name="T8" fmla="*/ 252 w 686"/>
                  <a:gd name="T9" fmla="*/ 0 h 458"/>
                  <a:gd name="T10" fmla="*/ 67 w 686"/>
                  <a:gd name="T11" fmla="*/ 162 h 458"/>
                  <a:gd name="T12" fmla="*/ 0 w 686"/>
                  <a:gd name="T13" fmla="*/ 272 h 458"/>
                  <a:gd name="T14" fmla="*/ 133 w 686"/>
                  <a:gd name="T15" fmla="*/ 402 h 458"/>
                  <a:gd name="T16" fmla="*/ 178 w 686"/>
                  <a:gd name="T17" fmla="*/ 402 h 458"/>
                  <a:gd name="T18" fmla="*/ 168 w 686"/>
                  <a:gd name="T19" fmla="*/ 424 h 458"/>
                  <a:gd name="T20" fmla="*/ 180 w 686"/>
                  <a:gd name="T21" fmla="*/ 455 h 458"/>
                  <a:gd name="T22" fmla="*/ 189 w 686"/>
                  <a:gd name="T23" fmla="*/ 458 h 458"/>
                  <a:gd name="T24" fmla="*/ 211 w 686"/>
                  <a:gd name="T25" fmla="*/ 444 h 458"/>
                  <a:gd name="T26" fmla="*/ 230 w 686"/>
                  <a:gd name="T27" fmla="*/ 402 h 458"/>
                  <a:gd name="T28" fmla="*/ 308 w 686"/>
                  <a:gd name="T29" fmla="*/ 402 h 458"/>
                  <a:gd name="T30" fmla="*/ 307 w 686"/>
                  <a:gd name="T31" fmla="*/ 405 h 458"/>
                  <a:gd name="T32" fmla="*/ 318 w 686"/>
                  <a:gd name="T33" fmla="*/ 437 h 458"/>
                  <a:gd name="T34" fmla="*/ 328 w 686"/>
                  <a:gd name="T35" fmla="*/ 439 h 458"/>
                  <a:gd name="T36" fmla="*/ 349 w 686"/>
                  <a:gd name="T37" fmla="*/ 425 h 458"/>
                  <a:gd name="T38" fmla="*/ 360 w 686"/>
                  <a:gd name="T39" fmla="*/ 402 h 458"/>
                  <a:gd name="T40" fmla="*/ 439 w 686"/>
                  <a:gd name="T41" fmla="*/ 402 h 458"/>
                  <a:gd name="T42" fmla="*/ 429 w 686"/>
                  <a:gd name="T43" fmla="*/ 424 h 458"/>
                  <a:gd name="T44" fmla="*/ 440 w 686"/>
                  <a:gd name="T45" fmla="*/ 455 h 458"/>
                  <a:gd name="T46" fmla="*/ 450 w 686"/>
                  <a:gd name="T47" fmla="*/ 458 h 458"/>
                  <a:gd name="T48" fmla="*/ 472 w 686"/>
                  <a:gd name="T49" fmla="*/ 444 h 458"/>
                  <a:gd name="T50" fmla="*/ 491 w 686"/>
                  <a:gd name="T51" fmla="*/ 402 h 458"/>
                  <a:gd name="T52" fmla="*/ 545 w 686"/>
                  <a:gd name="T53" fmla="*/ 402 h 458"/>
                  <a:gd name="T54" fmla="*/ 686 w 686"/>
                  <a:gd name="T55" fmla="*/ 272 h 458"/>
                  <a:gd name="T56" fmla="*/ 545 w 686"/>
                  <a:gd name="T57" fmla="*/ 141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6" h="458">
                    <a:moveTo>
                      <a:pt x="545" y="141"/>
                    </a:moveTo>
                    <a:cubicBezTo>
                      <a:pt x="540" y="141"/>
                      <a:pt x="535" y="141"/>
                      <a:pt x="529" y="142"/>
                    </a:cubicBezTo>
                    <a:cubicBezTo>
                      <a:pt x="512" y="84"/>
                      <a:pt x="458" y="43"/>
                      <a:pt x="396" y="43"/>
                    </a:cubicBezTo>
                    <a:cubicBezTo>
                      <a:pt x="388" y="43"/>
                      <a:pt x="378" y="43"/>
                      <a:pt x="369" y="45"/>
                    </a:cubicBezTo>
                    <a:cubicBezTo>
                      <a:pt x="334" y="14"/>
                      <a:pt x="296" y="0"/>
                      <a:pt x="252" y="0"/>
                    </a:cubicBezTo>
                    <a:cubicBezTo>
                      <a:pt x="159" y="0"/>
                      <a:pt x="83" y="68"/>
                      <a:pt x="67" y="162"/>
                    </a:cubicBezTo>
                    <a:cubicBezTo>
                      <a:pt x="27" y="187"/>
                      <a:pt x="0" y="230"/>
                      <a:pt x="0" y="272"/>
                    </a:cubicBezTo>
                    <a:cubicBezTo>
                      <a:pt x="0" y="344"/>
                      <a:pt x="60" y="402"/>
                      <a:pt x="133" y="402"/>
                    </a:cubicBezTo>
                    <a:cubicBezTo>
                      <a:pt x="178" y="402"/>
                      <a:pt x="178" y="402"/>
                      <a:pt x="178" y="402"/>
                    </a:cubicBezTo>
                    <a:cubicBezTo>
                      <a:pt x="168" y="424"/>
                      <a:pt x="168" y="424"/>
                      <a:pt x="168" y="424"/>
                    </a:cubicBezTo>
                    <a:cubicBezTo>
                      <a:pt x="163" y="436"/>
                      <a:pt x="168" y="450"/>
                      <a:pt x="180" y="455"/>
                    </a:cubicBezTo>
                    <a:cubicBezTo>
                      <a:pt x="183" y="457"/>
                      <a:pt x="186" y="458"/>
                      <a:pt x="189" y="458"/>
                    </a:cubicBezTo>
                    <a:cubicBezTo>
                      <a:pt x="198" y="458"/>
                      <a:pt x="207" y="452"/>
                      <a:pt x="211" y="444"/>
                    </a:cubicBezTo>
                    <a:cubicBezTo>
                      <a:pt x="230" y="402"/>
                      <a:pt x="230" y="402"/>
                      <a:pt x="230" y="402"/>
                    </a:cubicBezTo>
                    <a:cubicBezTo>
                      <a:pt x="308" y="402"/>
                      <a:pt x="308" y="402"/>
                      <a:pt x="308" y="402"/>
                    </a:cubicBezTo>
                    <a:cubicBezTo>
                      <a:pt x="307" y="405"/>
                      <a:pt x="307" y="405"/>
                      <a:pt x="307" y="405"/>
                    </a:cubicBezTo>
                    <a:cubicBezTo>
                      <a:pt x="301" y="417"/>
                      <a:pt x="306" y="431"/>
                      <a:pt x="318" y="437"/>
                    </a:cubicBezTo>
                    <a:cubicBezTo>
                      <a:pt x="321" y="438"/>
                      <a:pt x="325" y="439"/>
                      <a:pt x="328" y="439"/>
                    </a:cubicBezTo>
                    <a:cubicBezTo>
                      <a:pt x="337" y="439"/>
                      <a:pt x="346" y="434"/>
                      <a:pt x="349" y="425"/>
                    </a:cubicBezTo>
                    <a:cubicBezTo>
                      <a:pt x="360" y="402"/>
                      <a:pt x="360" y="402"/>
                      <a:pt x="360" y="402"/>
                    </a:cubicBezTo>
                    <a:cubicBezTo>
                      <a:pt x="439" y="402"/>
                      <a:pt x="439" y="402"/>
                      <a:pt x="439" y="402"/>
                    </a:cubicBezTo>
                    <a:cubicBezTo>
                      <a:pt x="429" y="424"/>
                      <a:pt x="429" y="424"/>
                      <a:pt x="429" y="424"/>
                    </a:cubicBezTo>
                    <a:cubicBezTo>
                      <a:pt x="423" y="436"/>
                      <a:pt x="429" y="450"/>
                      <a:pt x="440" y="455"/>
                    </a:cubicBezTo>
                    <a:cubicBezTo>
                      <a:pt x="444" y="457"/>
                      <a:pt x="447" y="458"/>
                      <a:pt x="450" y="458"/>
                    </a:cubicBezTo>
                    <a:cubicBezTo>
                      <a:pt x="459" y="458"/>
                      <a:pt x="468" y="452"/>
                      <a:pt x="472" y="444"/>
                    </a:cubicBezTo>
                    <a:cubicBezTo>
                      <a:pt x="491" y="402"/>
                      <a:pt x="491" y="402"/>
                      <a:pt x="491" y="402"/>
                    </a:cubicBezTo>
                    <a:cubicBezTo>
                      <a:pt x="545" y="402"/>
                      <a:pt x="545" y="402"/>
                      <a:pt x="545" y="402"/>
                    </a:cubicBezTo>
                    <a:cubicBezTo>
                      <a:pt x="621" y="402"/>
                      <a:pt x="686" y="343"/>
                      <a:pt x="686" y="272"/>
                    </a:cubicBezTo>
                    <a:cubicBezTo>
                      <a:pt x="686" y="201"/>
                      <a:pt x="621" y="141"/>
                      <a:pt x="545" y="141"/>
                    </a:cubicBezTo>
                    <a:close/>
                  </a:path>
                </a:pathLst>
              </a:custGeom>
              <a:solidFill>
                <a:srgbClr val="41B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4" name="Freeform 399"/>
              <p:cNvSpPr/>
              <p:nvPr/>
            </p:nvSpPr>
            <p:spPr bwMode="auto">
              <a:xfrm>
                <a:off x="9075738" y="4832350"/>
                <a:ext cx="68263" cy="84138"/>
              </a:xfrm>
              <a:custGeom>
                <a:avLst/>
                <a:gdLst>
                  <a:gd name="T0" fmla="*/ 56 w 73"/>
                  <a:gd name="T1" fmla="*/ 5 h 93"/>
                  <a:gd name="T2" fmla="*/ 25 w 73"/>
                  <a:gd name="T3" fmla="*/ 17 h 93"/>
                  <a:gd name="T4" fmla="*/ 5 w 73"/>
                  <a:gd name="T5" fmla="*/ 60 h 93"/>
                  <a:gd name="T6" fmla="*/ 17 w 73"/>
                  <a:gd name="T7" fmla="*/ 91 h 93"/>
                  <a:gd name="T8" fmla="*/ 27 w 73"/>
                  <a:gd name="T9" fmla="*/ 93 h 93"/>
                  <a:gd name="T10" fmla="*/ 48 w 73"/>
                  <a:gd name="T11" fmla="*/ 79 h 93"/>
                  <a:gd name="T12" fmla="*/ 68 w 73"/>
                  <a:gd name="T13" fmla="*/ 37 h 93"/>
                  <a:gd name="T14" fmla="*/ 56 w 73"/>
                  <a:gd name="T15" fmla="*/ 5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93">
                    <a:moveTo>
                      <a:pt x="56" y="5"/>
                    </a:moveTo>
                    <a:cubicBezTo>
                      <a:pt x="44" y="0"/>
                      <a:pt x="30" y="5"/>
                      <a:pt x="25" y="17"/>
                    </a:cubicBezTo>
                    <a:cubicBezTo>
                      <a:pt x="5" y="60"/>
                      <a:pt x="5" y="60"/>
                      <a:pt x="5" y="60"/>
                    </a:cubicBezTo>
                    <a:cubicBezTo>
                      <a:pt x="0" y="72"/>
                      <a:pt x="5" y="86"/>
                      <a:pt x="17" y="91"/>
                    </a:cubicBezTo>
                    <a:cubicBezTo>
                      <a:pt x="20" y="92"/>
                      <a:pt x="23" y="93"/>
                      <a:pt x="27" y="93"/>
                    </a:cubicBezTo>
                    <a:cubicBezTo>
                      <a:pt x="36" y="93"/>
                      <a:pt x="44" y="88"/>
                      <a:pt x="48" y="79"/>
                    </a:cubicBezTo>
                    <a:cubicBezTo>
                      <a:pt x="68" y="37"/>
                      <a:pt x="68" y="37"/>
                      <a:pt x="68" y="37"/>
                    </a:cubicBezTo>
                    <a:cubicBezTo>
                      <a:pt x="73" y="25"/>
                      <a:pt x="68" y="11"/>
                      <a:pt x="56" y="5"/>
                    </a:cubicBezTo>
                    <a:close/>
                  </a:path>
                </a:pathLst>
              </a:custGeom>
              <a:solidFill>
                <a:srgbClr val="41B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5" name="Freeform 400"/>
              <p:cNvSpPr/>
              <p:nvPr/>
            </p:nvSpPr>
            <p:spPr bwMode="auto">
              <a:xfrm>
                <a:off x="9150350" y="4932363"/>
                <a:ext cx="66675" cy="85725"/>
              </a:xfrm>
              <a:custGeom>
                <a:avLst/>
                <a:gdLst>
                  <a:gd name="T0" fmla="*/ 56 w 73"/>
                  <a:gd name="T1" fmla="*/ 5 h 93"/>
                  <a:gd name="T2" fmla="*/ 25 w 73"/>
                  <a:gd name="T3" fmla="*/ 17 h 93"/>
                  <a:gd name="T4" fmla="*/ 5 w 73"/>
                  <a:gd name="T5" fmla="*/ 59 h 93"/>
                  <a:gd name="T6" fmla="*/ 17 w 73"/>
                  <a:gd name="T7" fmla="*/ 91 h 93"/>
                  <a:gd name="T8" fmla="*/ 27 w 73"/>
                  <a:gd name="T9" fmla="*/ 93 h 93"/>
                  <a:gd name="T10" fmla="*/ 48 w 73"/>
                  <a:gd name="T11" fmla="*/ 79 h 93"/>
                  <a:gd name="T12" fmla="*/ 68 w 73"/>
                  <a:gd name="T13" fmla="*/ 36 h 93"/>
                  <a:gd name="T14" fmla="*/ 56 w 73"/>
                  <a:gd name="T15" fmla="*/ 5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93">
                    <a:moveTo>
                      <a:pt x="56" y="5"/>
                    </a:moveTo>
                    <a:cubicBezTo>
                      <a:pt x="44" y="0"/>
                      <a:pt x="30" y="5"/>
                      <a:pt x="25" y="17"/>
                    </a:cubicBezTo>
                    <a:cubicBezTo>
                      <a:pt x="5" y="59"/>
                      <a:pt x="5" y="59"/>
                      <a:pt x="5" y="59"/>
                    </a:cubicBezTo>
                    <a:cubicBezTo>
                      <a:pt x="0" y="71"/>
                      <a:pt x="5" y="85"/>
                      <a:pt x="17" y="91"/>
                    </a:cubicBezTo>
                    <a:cubicBezTo>
                      <a:pt x="20" y="92"/>
                      <a:pt x="23" y="93"/>
                      <a:pt x="27" y="93"/>
                    </a:cubicBezTo>
                    <a:cubicBezTo>
                      <a:pt x="35" y="93"/>
                      <a:pt x="44" y="88"/>
                      <a:pt x="48" y="79"/>
                    </a:cubicBezTo>
                    <a:cubicBezTo>
                      <a:pt x="68" y="36"/>
                      <a:pt x="68" y="36"/>
                      <a:pt x="68" y="36"/>
                    </a:cubicBezTo>
                    <a:cubicBezTo>
                      <a:pt x="73" y="24"/>
                      <a:pt x="68" y="10"/>
                      <a:pt x="56" y="5"/>
                    </a:cubicBezTo>
                    <a:close/>
                  </a:path>
                </a:pathLst>
              </a:custGeom>
              <a:solidFill>
                <a:srgbClr val="41B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6" name="Freeform 401"/>
              <p:cNvSpPr/>
              <p:nvPr/>
            </p:nvSpPr>
            <p:spPr bwMode="auto">
              <a:xfrm>
                <a:off x="9202738" y="4814888"/>
                <a:ext cx="68263" cy="84138"/>
              </a:xfrm>
              <a:custGeom>
                <a:avLst/>
                <a:gdLst>
                  <a:gd name="T0" fmla="*/ 57 w 74"/>
                  <a:gd name="T1" fmla="*/ 5 h 93"/>
                  <a:gd name="T2" fmla="*/ 25 w 74"/>
                  <a:gd name="T3" fmla="*/ 17 h 93"/>
                  <a:gd name="T4" fmla="*/ 6 w 74"/>
                  <a:gd name="T5" fmla="*/ 60 h 93"/>
                  <a:gd name="T6" fmla="*/ 18 w 74"/>
                  <a:gd name="T7" fmla="*/ 91 h 93"/>
                  <a:gd name="T8" fmla="*/ 27 w 74"/>
                  <a:gd name="T9" fmla="*/ 93 h 93"/>
                  <a:gd name="T10" fmla="*/ 49 w 74"/>
                  <a:gd name="T11" fmla="*/ 80 h 93"/>
                  <a:gd name="T12" fmla="*/ 68 w 74"/>
                  <a:gd name="T13" fmla="*/ 37 h 93"/>
                  <a:gd name="T14" fmla="*/ 57 w 74"/>
                  <a:gd name="T15" fmla="*/ 5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93">
                    <a:moveTo>
                      <a:pt x="57" y="5"/>
                    </a:moveTo>
                    <a:cubicBezTo>
                      <a:pt x="45" y="0"/>
                      <a:pt x="31" y="5"/>
                      <a:pt x="25" y="17"/>
                    </a:cubicBezTo>
                    <a:cubicBezTo>
                      <a:pt x="6" y="60"/>
                      <a:pt x="6" y="60"/>
                      <a:pt x="6" y="60"/>
                    </a:cubicBezTo>
                    <a:cubicBezTo>
                      <a:pt x="0" y="72"/>
                      <a:pt x="6" y="86"/>
                      <a:pt x="18" y="91"/>
                    </a:cubicBezTo>
                    <a:cubicBezTo>
                      <a:pt x="21" y="93"/>
                      <a:pt x="24" y="93"/>
                      <a:pt x="27" y="93"/>
                    </a:cubicBezTo>
                    <a:cubicBezTo>
                      <a:pt x="36" y="93"/>
                      <a:pt x="45" y="88"/>
                      <a:pt x="49" y="80"/>
                    </a:cubicBezTo>
                    <a:cubicBezTo>
                      <a:pt x="68" y="37"/>
                      <a:pt x="68" y="37"/>
                      <a:pt x="68" y="37"/>
                    </a:cubicBezTo>
                    <a:cubicBezTo>
                      <a:pt x="74" y="25"/>
                      <a:pt x="69" y="11"/>
                      <a:pt x="57" y="5"/>
                    </a:cubicBezTo>
                    <a:close/>
                  </a:path>
                </a:pathLst>
              </a:custGeom>
              <a:solidFill>
                <a:srgbClr val="41B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7" name="Freeform 402"/>
              <p:cNvSpPr/>
              <p:nvPr/>
            </p:nvSpPr>
            <p:spPr bwMode="auto">
              <a:xfrm>
                <a:off x="9315450" y="4832350"/>
                <a:ext cx="66675" cy="84138"/>
              </a:xfrm>
              <a:custGeom>
                <a:avLst/>
                <a:gdLst>
                  <a:gd name="T0" fmla="*/ 56 w 73"/>
                  <a:gd name="T1" fmla="*/ 5 h 93"/>
                  <a:gd name="T2" fmla="*/ 25 w 73"/>
                  <a:gd name="T3" fmla="*/ 17 h 93"/>
                  <a:gd name="T4" fmla="*/ 5 w 73"/>
                  <a:gd name="T5" fmla="*/ 60 h 93"/>
                  <a:gd name="T6" fmla="*/ 17 w 73"/>
                  <a:gd name="T7" fmla="*/ 91 h 93"/>
                  <a:gd name="T8" fmla="*/ 26 w 73"/>
                  <a:gd name="T9" fmla="*/ 93 h 93"/>
                  <a:gd name="T10" fmla="*/ 48 w 73"/>
                  <a:gd name="T11" fmla="*/ 79 h 93"/>
                  <a:gd name="T12" fmla="*/ 67 w 73"/>
                  <a:gd name="T13" fmla="*/ 37 h 93"/>
                  <a:gd name="T14" fmla="*/ 56 w 73"/>
                  <a:gd name="T15" fmla="*/ 5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93">
                    <a:moveTo>
                      <a:pt x="56" y="5"/>
                    </a:moveTo>
                    <a:cubicBezTo>
                      <a:pt x="44" y="0"/>
                      <a:pt x="30" y="5"/>
                      <a:pt x="25" y="17"/>
                    </a:cubicBezTo>
                    <a:cubicBezTo>
                      <a:pt x="5" y="60"/>
                      <a:pt x="5" y="60"/>
                      <a:pt x="5" y="60"/>
                    </a:cubicBezTo>
                    <a:cubicBezTo>
                      <a:pt x="0" y="72"/>
                      <a:pt x="5" y="86"/>
                      <a:pt x="17" y="91"/>
                    </a:cubicBezTo>
                    <a:cubicBezTo>
                      <a:pt x="20" y="92"/>
                      <a:pt x="23" y="93"/>
                      <a:pt x="26" y="93"/>
                    </a:cubicBezTo>
                    <a:cubicBezTo>
                      <a:pt x="35" y="93"/>
                      <a:pt x="44" y="88"/>
                      <a:pt x="48" y="79"/>
                    </a:cubicBezTo>
                    <a:cubicBezTo>
                      <a:pt x="67" y="37"/>
                      <a:pt x="67" y="37"/>
                      <a:pt x="67" y="37"/>
                    </a:cubicBezTo>
                    <a:cubicBezTo>
                      <a:pt x="73" y="25"/>
                      <a:pt x="68" y="11"/>
                      <a:pt x="56" y="5"/>
                    </a:cubicBezTo>
                    <a:close/>
                  </a:path>
                </a:pathLst>
              </a:custGeom>
              <a:solidFill>
                <a:srgbClr val="41B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74" name="Group 73"/>
            <p:cNvGrpSpPr/>
            <p:nvPr/>
          </p:nvGrpSpPr>
          <p:grpSpPr>
            <a:xfrm>
              <a:off x="2374154" y="6333205"/>
              <a:ext cx="454415" cy="493295"/>
              <a:chOff x="10299700" y="544513"/>
              <a:chExt cx="593725" cy="644525"/>
            </a:xfrm>
          </p:grpSpPr>
          <p:sp>
            <p:nvSpPr>
              <p:cNvPr id="76" name="Freeform 53"/>
              <p:cNvSpPr>
                <a:spLocks noEditPoints="1"/>
              </p:cNvSpPr>
              <p:nvPr/>
            </p:nvSpPr>
            <p:spPr bwMode="auto">
              <a:xfrm>
                <a:off x="10299700" y="544513"/>
                <a:ext cx="593725" cy="644525"/>
              </a:xfrm>
              <a:custGeom>
                <a:avLst/>
                <a:gdLst>
                  <a:gd name="T0" fmla="*/ 616 w 648"/>
                  <a:gd name="T1" fmla="*/ 263 h 703"/>
                  <a:gd name="T2" fmla="*/ 430 w 648"/>
                  <a:gd name="T3" fmla="*/ 218 h 703"/>
                  <a:gd name="T4" fmla="*/ 416 w 648"/>
                  <a:gd name="T5" fmla="*/ 217 h 703"/>
                  <a:gd name="T6" fmla="*/ 416 w 648"/>
                  <a:gd name="T7" fmla="*/ 69 h 703"/>
                  <a:gd name="T8" fmla="*/ 430 w 648"/>
                  <a:gd name="T9" fmla="*/ 34 h 703"/>
                  <a:gd name="T10" fmla="*/ 387 w 648"/>
                  <a:gd name="T11" fmla="*/ 3 h 703"/>
                  <a:gd name="T12" fmla="*/ 34 w 648"/>
                  <a:gd name="T13" fmla="*/ 58 h 703"/>
                  <a:gd name="T14" fmla="*/ 3 w 648"/>
                  <a:gd name="T15" fmla="*/ 101 h 703"/>
                  <a:gd name="T16" fmla="*/ 16 w 648"/>
                  <a:gd name="T17" fmla="*/ 124 h 703"/>
                  <a:gd name="T18" fmla="*/ 16 w 648"/>
                  <a:gd name="T19" fmla="*/ 680 h 703"/>
                  <a:gd name="T20" fmla="*/ 40 w 648"/>
                  <a:gd name="T21" fmla="*/ 703 h 703"/>
                  <a:gd name="T22" fmla="*/ 393 w 648"/>
                  <a:gd name="T23" fmla="*/ 703 h 703"/>
                  <a:gd name="T24" fmla="*/ 603 w 648"/>
                  <a:gd name="T25" fmla="*/ 703 h 703"/>
                  <a:gd name="T26" fmla="*/ 626 w 648"/>
                  <a:gd name="T27" fmla="*/ 680 h 703"/>
                  <a:gd name="T28" fmla="*/ 626 w 648"/>
                  <a:gd name="T29" fmla="*/ 331 h 703"/>
                  <a:gd name="T30" fmla="*/ 643 w 648"/>
                  <a:gd name="T31" fmla="*/ 308 h 703"/>
                  <a:gd name="T32" fmla="*/ 616 w 648"/>
                  <a:gd name="T33" fmla="*/ 263 h 703"/>
                  <a:gd name="T34" fmla="*/ 63 w 648"/>
                  <a:gd name="T35" fmla="*/ 129 h 703"/>
                  <a:gd name="T36" fmla="*/ 370 w 648"/>
                  <a:gd name="T37" fmla="*/ 81 h 703"/>
                  <a:gd name="T38" fmla="*/ 370 w 648"/>
                  <a:gd name="T39" fmla="*/ 267 h 703"/>
                  <a:gd name="T40" fmla="*/ 370 w 648"/>
                  <a:gd name="T41" fmla="*/ 656 h 703"/>
                  <a:gd name="T42" fmla="*/ 252 w 648"/>
                  <a:gd name="T43" fmla="*/ 656 h 703"/>
                  <a:gd name="T44" fmla="*/ 252 w 648"/>
                  <a:gd name="T45" fmla="*/ 540 h 703"/>
                  <a:gd name="T46" fmla="*/ 180 w 648"/>
                  <a:gd name="T47" fmla="*/ 540 h 703"/>
                  <a:gd name="T48" fmla="*/ 180 w 648"/>
                  <a:gd name="T49" fmla="*/ 656 h 703"/>
                  <a:gd name="T50" fmla="*/ 63 w 648"/>
                  <a:gd name="T51" fmla="*/ 656 h 703"/>
                  <a:gd name="T52" fmla="*/ 63 w 648"/>
                  <a:gd name="T53" fmla="*/ 129 h 703"/>
                  <a:gd name="T54" fmla="*/ 579 w 648"/>
                  <a:gd name="T55" fmla="*/ 656 h 703"/>
                  <a:gd name="T56" fmla="*/ 519 w 648"/>
                  <a:gd name="T57" fmla="*/ 656 h 703"/>
                  <a:gd name="T58" fmla="*/ 519 w 648"/>
                  <a:gd name="T59" fmla="*/ 597 h 703"/>
                  <a:gd name="T60" fmla="*/ 476 w 648"/>
                  <a:gd name="T61" fmla="*/ 597 h 703"/>
                  <a:gd name="T62" fmla="*/ 476 w 648"/>
                  <a:gd name="T63" fmla="*/ 656 h 703"/>
                  <a:gd name="T64" fmla="*/ 416 w 648"/>
                  <a:gd name="T65" fmla="*/ 656 h 703"/>
                  <a:gd name="T66" fmla="*/ 416 w 648"/>
                  <a:gd name="T67" fmla="*/ 296 h 703"/>
                  <a:gd name="T68" fmla="*/ 579 w 648"/>
                  <a:gd name="T69" fmla="*/ 333 h 703"/>
                  <a:gd name="T70" fmla="*/ 579 w 648"/>
                  <a:gd name="T71" fmla="*/ 656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48" h="703">
                    <a:moveTo>
                      <a:pt x="616" y="263"/>
                    </a:moveTo>
                    <a:cubicBezTo>
                      <a:pt x="430" y="218"/>
                      <a:pt x="430" y="218"/>
                      <a:pt x="430" y="218"/>
                    </a:cubicBezTo>
                    <a:cubicBezTo>
                      <a:pt x="425" y="217"/>
                      <a:pt x="421" y="217"/>
                      <a:pt x="416" y="217"/>
                    </a:cubicBezTo>
                    <a:cubicBezTo>
                      <a:pt x="416" y="69"/>
                      <a:pt x="416" y="69"/>
                      <a:pt x="416" y="69"/>
                    </a:cubicBezTo>
                    <a:cubicBezTo>
                      <a:pt x="426" y="61"/>
                      <a:pt x="432" y="48"/>
                      <a:pt x="430" y="34"/>
                    </a:cubicBezTo>
                    <a:cubicBezTo>
                      <a:pt x="427" y="14"/>
                      <a:pt x="408" y="0"/>
                      <a:pt x="387" y="3"/>
                    </a:cubicBezTo>
                    <a:cubicBezTo>
                      <a:pt x="34" y="58"/>
                      <a:pt x="34" y="58"/>
                      <a:pt x="34" y="58"/>
                    </a:cubicBezTo>
                    <a:cubicBezTo>
                      <a:pt x="13" y="61"/>
                      <a:pt x="0" y="80"/>
                      <a:pt x="3" y="101"/>
                    </a:cubicBezTo>
                    <a:cubicBezTo>
                      <a:pt x="4" y="110"/>
                      <a:pt x="9" y="118"/>
                      <a:pt x="16" y="124"/>
                    </a:cubicBezTo>
                    <a:cubicBezTo>
                      <a:pt x="16" y="680"/>
                      <a:pt x="16" y="680"/>
                      <a:pt x="16" y="680"/>
                    </a:cubicBezTo>
                    <a:cubicBezTo>
                      <a:pt x="16" y="692"/>
                      <a:pt x="27" y="703"/>
                      <a:pt x="40" y="703"/>
                    </a:cubicBezTo>
                    <a:cubicBezTo>
                      <a:pt x="393" y="703"/>
                      <a:pt x="393" y="703"/>
                      <a:pt x="393" y="703"/>
                    </a:cubicBezTo>
                    <a:cubicBezTo>
                      <a:pt x="603" y="703"/>
                      <a:pt x="603" y="703"/>
                      <a:pt x="603" y="703"/>
                    </a:cubicBezTo>
                    <a:cubicBezTo>
                      <a:pt x="615" y="703"/>
                      <a:pt x="626" y="692"/>
                      <a:pt x="626" y="680"/>
                    </a:cubicBezTo>
                    <a:cubicBezTo>
                      <a:pt x="626" y="331"/>
                      <a:pt x="626" y="331"/>
                      <a:pt x="626" y="331"/>
                    </a:cubicBezTo>
                    <a:cubicBezTo>
                      <a:pt x="634" y="326"/>
                      <a:pt x="640" y="318"/>
                      <a:pt x="643" y="308"/>
                    </a:cubicBezTo>
                    <a:cubicBezTo>
                      <a:pt x="648" y="288"/>
                      <a:pt x="636" y="268"/>
                      <a:pt x="616" y="263"/>
                    </a:cubicBezTo>
                    <a:close/>
                    <a:moveTo>
                      <a:pt x="63" y="129"/>
                    </a:moveTo>
                    <a:cubicBezTo>
                      <a:pt x="370" y="81"/>
                      <a:pt x="370" y="81"/>
                      <a:pt x="370" y="81"/>
                    </a:cubicBezTo>
                    <a:cubicBezTo>
                      <a:pt x="370" y="267"/>
                      <a:pt x="370" y="267"/>
                      <a:pt x="370" y="267"/>
                    </a:cubicBezTo>
                    <a:cubicBezTo>
                      <a:pt x="370" y="656"/>
                      <a:pt x="370" y="656"/>
                      <a:pt x="370" y="656"/>
                    </a:cubicBezTo>
                    <a:cubicBezTo>
                      <a:pt x="252" y="656"/>
                      <a:pt x="252" y="656"/>
                      <a:pt x="252" y="656"/>
                    </a:cubicBezTo>
                    <a:cubicBezTo>
                      <a:pt x="252" y="540"/>
                      <a:pt x="252" y="540"/>
                      <a:pt x="252" y="540"/>
                    </a:cubicBezTo>
                    <a:cubicBezTo>
                      <a:pt x="180" y="540"/>
                      <a:pt x="180" y="540"/>
                      <a:pt x="180" y="540"/>
                    </a:cubicBezTo>
                    <a:cubicBezTo>
                      <a:pt x="180" y="656"/>
                      <a:pt x="180" y="656"/>
                      <a:pt x="180" y="656"/>
                    </a:cubicBezTo>
                    <a:cubicBezTo>
                      <a:pt x="63" y="656"/>
                      <a:pt x="63" y="656"/>
                      <a:pt x="63" y="656"/>
                    </a:cubicBezTo>
                    <a:lnTo>
                      <a:pt x="63" y="129"/>
                    </a:lnTo>
                    <a:close/>
                    <a:moveTo>
                      <a:pt x="579" y="656"/>
                    </a:moveTo>
                    <a:cubicBezTo>
                      <a:pt x="519" y="656"/>
                      <a:pt x="519" y="656"/>
                      <a:pt x="519" y="656"/>
                    </a:cubicBezTo>
                    <a:cubicBezTo>
                      <a:pt x="519" y="597"/>
                      <a:pt x="519" y="597"/>
                      <a:pt x="519" y="597"/>
                    </a:cubicBezTo>
                    <a:cubicBezTo>
                      <a:pt x="476" y="597"/>
                      <a:pt x="476" y="597"/>
                      <a:pt x="476" y="597"/>
                    </a:cubicBezTo>
                    <a:cubicBezTo>
                      <a:pt x="476" y="656"/>
                      <a:pt x="476" y="656"/>
                      <a:pt x="476" y="656"/>
                    </a:cubicBezTo>
                    <a:cubicBezTo>
                      <a:pt x="416" y="656"/>
                      <a:pt x="416" y="656"/>
                      <a:pt x="416" y="656"/>
                    </a:cubicBezTo>
                    <a:cubicBezTo>
                      <a:pt x="416" y="296"/>
                      <a:pt x="416" y="296"/>
                      <a:pt x="416" y="296"/>
                    </a:cubicBezTo>
                    <a:cubicBezTo>
                      <a:pt x="579" y="333"/>
                      <a:pt x="579" y="333"/>
                      <a:pt x="579" y="333"/>
                    </a:cubicBezTo>
                    <a:lnTo>
                      <a:pt x="579" y="656"/>
                    </a:lnTo>
                    <a:close/>
                  </a:path>
                </a:pathLst>
              </a:custGeom>
              <a:solidFill>
                <a:srgbClr val="0028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7" name="Rectangle 54"/>
              <p:cNvSpPr>
                <a:spLocks noChangeArrowheads="1"/>
              </p:cNvSpPr>
              <p:nvPr/>
            </p:nvSpPr>
            <p:spPr bwMode="auto">
              <a:xfrm>
                <a:off x="10464800" y="679450"/>
                <a:ext cx="66675" cy="65088"/>
              </a:xfrm>
              <a:prstGeom prst="rect">
                <a:avLst/>
              </a:prstGeom>
              <a:solidFill>
                <a:srgbClr val="0028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78" name="Rectangle 55"/>
              <p:cNvSpPr>
                <a:spLocks noChangeArrowheads="1"/>
              </p:cNvSpPr>
              <p:nvPr/>
            </p:nvSpPr>
            <p:spPr bwMode="auto">
              <a:xfrm>
                <a:off x="10464800" y="795338"/>
                <a:ext cx="66675" cy="66675"/>
              </a:xfrm>
              <a:prstGeom prst="rect">
                <a:avLst/>
              </a:prstGeom>
              <a:solidFill>
                <a:srgbClr val="0028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79" name="Rectangle 56"/>
              <p:cNvSpPr>
                <a:spLocks noChangeArrowheads="1"/>
              </p:cNvSpPr>
              <p:nvPr/>
            </p:nvSpPr>
            <p:spPr bwMode="auto">
              <a:xfrm>
                <a:off x="10464800" y="912813"/>
                <a:ext cx="66675" cy="65088"/>
              </a:xfrm>
              <a:prstGeom prst="rect">
                <a:avLst/>
              </a:prstGeom>
              <a:solidFill>
                <a:srgbClr val="0028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80" name="Rectangle 57"/>
              <p:cNvSpPr>
                <a:spLocks noChangeArrowheads="1"/>
              </p:cNvSpPr>
              <p:nvPr/>
            </p:nvSpPr>
            <p:spPr bwMode="auto">
              <a:xfrm>
                <a:off x="10736263" y="873125"/>
                <a:ext cx="39688" cy="38100"/>
              </a:xfrm>
              <a:prstGeom prst="rect">
                <a:avLst/>
              </a:prstGeom>
              <a:solidFill>
                <a:srgbClr val="0028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81" name="Rectangle 58"/>
              <p:cNvSpPr>
                <a:spLocks noChangeArrowheads="1"/>
              </p:cNvSpPr>
              <p:nvPr/>
            </p:nvSpPr>
            <p:spPr bwMode="auto">
              <a:xfrm>
                <a:off x="10736263" y="941388"/>
                <a:ext cx="39688" cy="39688"/>
              </a:xfrm>
              <a:prstGeom prst="rect">
                <a:avLst/>
              </a:prstGeom>
              <a:solidFill>
                <a:srgbClr val="0028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82" name="Rectangle 59"/>
              <p:cNvSpPr>
                <a:spLocks noChangeArrowheads="1"/>
              </p:cNvSpPr>
              <p:nvPr/>
            </p:nvSpPr>
            <p:spPr bwMode="auto">
              <a:xfrm>
                <a:off x="10736263" y="1011238"/>
                <a:ext cx="39688" cy="39688"/>
              </a:xfrm>
              <a:prstGeom prst="rect">
                <a:avLst/>
              </a:prstGeom>
              <a:solidFill>
                <a:srgbClr val="0028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grpSp>
        <p:sp>
          <p:nvSpPr>
            <p:cNvPr id="75" name="Freeform 51"/>
            <p:cNvSpPr/>
            <p:nvPr/>
          </p:nvSpPr>
          <p:spPr bwMode="auto">
            <a:xfrm>
              <a:off x="2945996" y="6455083"/>
              <a:ext cx="475480" cy="379435"/>
            </a:xfrm>
            <a:custGeom>
              <a:avLst/>
              <a:gdLst>
                <a:gd name="T0" fmla="*/ 671 w 694"/>
                <a:gd name="T1" fmla="*/ 494 h 554"/>
                <a:gd name="T2" fmla="*/ 550 w 694"/>
                <a:gd name="T3" fmla="*/ 494 h 554"/>
                <a:gd name="T4" fmla="*/ 534 w 694"/>
                <a:gd name="T5" fmla="*/ 478 h 554"/>
                <a:gd name="T6" fmla="*/ 534 w 694"/>
                <a:gd name="T7" fmla="*/ 384 h 554"/>
                <a:gd name="T8" fmla="*/ 683 w 694"/>
                <a:gd name="T9" fmla="*/ 384 h 554"/>
                <a:gd name="T10" fmla="*/ 588 w 694"/>
                <a:gd name="T11" fmla="*/ 275 h 554"/>
                <a:gd name="T12" fmla="*/ 666 w 694"/>
                <a:gd name="T13" fmla="*/ 275 h 554"/>
                <a:gd name="T14" fmla="*/ 553 w 694"/>
                <a:gd name="T15" fmla="*/ 157 h 554"/>
                <a:gd name="T16" fmla="*/ 632 w 694"/>
                <a:gd name="T17" fmla="*/ 157 h 554"/>
                <a:gd name="T18" fmla="*/ 485 w 694"/>
                <a:gd name="T19" fmla="*/ 0 h 554"/>
                <a:gd name="T20" fmla="*/ 339 w 694"/>
                <a:gd name="T21" fmla="*/ 157 h 554"/>
                <a:gd name="T22" fmla="*/ 418 w 694"/>
                <a:gd name="T23" fmla="*/ 157 h 554"/>
                <a:gd name="T24" fmla="*/ 305 w 694"/>
                <a:gd name="T25" fmla="*/ 275 h 554"/>
                <a:gd name="T26" fmla="*/ 383 w 694"/>
                <a:gd name="T27" fmla="*/ 275 h 554"/>
                <a:gd name="T28" fmla="*/ 287 w 694"/>
                <a:gd name="T29" fmla="*/ 384 h 554"/>
                <a:gd name="T30" fmla="*/ 451 w 694"/>
                <a:gd name="T31" fmla="*/ 384 h 554"/>
                <a:gd name="T32" fmla="*/ 451 w 694"/>
                <a:gd name="T33" fmla="*/ 478 h 554"/>
                <a:gd name="T34" fmla="*/ 434 w 694"/>
                <a:gd name="T35" fmla="*/ 494 h 554"/>
                <a:gd name="T36" fmla="*/ 191 w 694"/>
                <a:gd name="T37" fmla="*/ 494 h 554"/>
                <a:gd name="T38" fmla="*/ 181 w 694"/>
                <a:gd name="T39" fmla="*/ 484 h 554"/>
                <a:gd name="T40" fmla="*/ 181 w 694"/>
                <a:gd name="T41" fmla="*/ 427 h 554"/>
                <a:gd name="T42" fmla="*/ 272 w 694"/>
                <a:gd name="T43" fmla="*/ 427 h 554"/>
                <a:gd name="T44" fmla="*/ 214 w 694"/>
                <a:gd name="T45" fmla="*/ 361 h 554"/>
                <a:gd name="T46" fmla="*/ 262 w 694"/>
                <a:gd name="T47" fmla="*/ 361 h 554"/>
                <a:gd name="T48" fmla="*/ 193 w 694"/>
                <a:gd name="T49" fmla="*/ 289 h 554"/>
                <a:gd name="T50" fmla="*/ 241 w 694"/>
                <a:gd name="T51" fmla="*/ 289 h 554"/>
                <a:gd name="T52" fmla="*/ 152 w 694"/>
                <a:gd name="T53" fmla="*/ 194 h 554"/>
                <a:gd name="T54" fmla="*/ 63 w 694"/>
                <a:gd name="T55" fmla="*/ 289 h 554"/>
                <a:gd name="T56" fmla="*/ 111 w 694"/>
                <a:gd name="T57" fmla="*/ 289 h 554"/>
                <a:gd name="T58" fmla="*/ 42 w 694"/>
                <a:gd name="T59" fmla="*/ 361 h 554"/>
                <a:gd name="T60" fmla="*/ 90 w 694"/>
                <a:gd name="T61" fmla="*/ 361 h 554"/>
                <a:gd name="T62" fmla="*/ 32 w 694"/>
                <a:gd name="T63" fmla="*/ 427 h 554"/>
                <a:gd name="T64" fmla="*/ 131 w 694"/>
                <a:gd name="T65" fmla="*/ 427 h 554"/>
                <a:gd name="T66" fmla="*/ 131 w 694"/>
                <a:gd name="T67" fmla="*/ 484 h 554"/>
                <a:gd name="T68" fmla="*/ 121 w 694"/>
                <a:gd name="T69" fmla="*/ 494 h 554"/>
                <a:gd name="T70" fmla="*/ 24 w 694"/>
                <a:gd name="T71" fmla="*/ 494 h 554"/>
                <a:gd name="T72" fmla="*/ 0 w 694"/>
                <a:gd name="T73" fmla="*/ 518 h 554"/>
                <a:gd name="T74" fmla="*/ 0 w 694"/>
                <a:gd name="T75" fmla="*/ 530 h 554"/>
                <a:gd name="T76" fmla="*/ 24 w 694"/>
                <a:gd name="T77" fmla="*/ 554 h 554"/>
                <a:gd name="T78" fmla="*/ 671 w 694"/>
                <a:gd name="T79" fmla="*/ 554 h 554"/>
                <a:gd name="T80" fmla="*/ 694 w 694"/>
                <a:gd name="T81" fmla="*/ 530 h 554"/>
                <a:gd name="T82" fmla="*/ 694 w 694"/>
                <a:gd name="T83" fmla="*/ 518 h 554"/>
                <a:gd name="T84" fmla="*/ 671 w 694"/>
                <a:gd name="T85" fmla="*/ 49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4" h="554">
                  <a:moveTo>
                    <a:pt x="671" y="494"/>
                  </a:moveTo>
                  <a:cubicBezTo>
                    <a:pt x="550" y="494"/>
                    <a:pt x="550" y="494"/>
                    <a:pt x="550" y="494"/>
                  </a:cubicBezTo>
                  <a:cubicBezTo>
                    <a:pt x="534" y="478"/>
                    <a:pt x="534" y="478"/>
                    <a:pt x="534" y="478"/>
                  </a:cubicBezTo>
                  <a:cubicBezTo>
                    <a:pt x="534" y="384"/>
                    <a:pt x="534" y="384"/>
                    <a:pt x="534" y="384"/>
                  </a:cubicBezTo>
                  <a:cubicBezTo>
                    <a:pt x="683" y="384"/>
                    <a:pt x="683" y="384"/>
                    <a:pt x="683" y="384"/>
                  </a:cubicBezTo>
                  <a:cubicBezTo>
                    <a:pt x="588" y="275"/>
                    <a:pt x="588" y="275"/>
                    <a:pt x="588" y="275"/>
                  </a:cubicBezTo>
                  <a:cubicBezTo>
                    <a:pt x="666" y="275"/>
                    <a:pt x="666" y="275"/>
                    <a:pt x="666" y="275"/>
                  </a:cubicBezTo>
                  <a:cubicBezTo>
                    <a:pt x="553" y="157"/>
                    <a:pt x="553" y="157"/>
                    <a:pt x="553" y="157"/>
                  </a:cubicBezTo>
                  <a:cubicBezTo>
                    <a:pt x="632" y="157"/>
                    <a:pt x="632" y="157"/>
                    <a:pt x="632" y="157"/>
                  </a:cubicBezTo>
                  <a:cubicBezTo>
                    <a:pt x="485" y="0"/>
                    <a:pt x="485" y="0"/>
                    <a:pt x="485" y="0"/>
                  </a:cubicBezTo>
                  <a:cubicBezTo>
                    <a:pt x="339" y="157"/>
                    <a:pt x="339" y="157"/>
                    <a:pt x="339" y="157"/>
                  </a:cubicBezTo>
                  <a:cubicBezTo>
                    <a:pt x="418" y="157"/>
                    <a:pt x="418" y="157"/>
                    <a:pt x="418" y="157"/>
                  </a:cubicBezTo>
                  <a:cubicBezTo>
                    <a:pt x="305" y="275"/>
                    <a:pt x="305" y="275"/>
                    <a:pt x="305" y="275"/>
                  </a:cubicBezTo>
                  <a:cubicBezTo>
                    <a:pt x="383" y="275"/>
                    <a:pt x="383" y="275"/>
                    <a:pt x="383" y="275"/>
                  </a:cubicBezTo>
                  <a:cubicBezTo>
                    <a:pt x="287" y="384"/>
                    <a:pt x="287" y="384"/>
                    <a:pt x="287" y="384"/>
                  </a:cubicBezTo>
                  <a:cubicBezTo>
                    <a:pt x="451" y="384"/>
                    <a:pt x="451" y="384"/>
                    <a:pt x="451" y="384"/>
                  </a:cubicBezTo>
                  <a:cubicBezTo>
                    <a:pt x="451" y="478"/>
                    <a:pt x="451" y="478"/>
                    <a:pt x="451" y="478"/>
                  </a:cubicBezTo>
                  <a:cubicBezTo>
                    <a:pt x="434" y="494"/>
                    <a:pt x="434" y="494"/>
                    <a:pt x="434" y="494"/>
                  </a:cubicBezTo>
                  <a:cubicBezTo>
                    <a:pt x="191" y="494"/>
                    <a:pt x="191" y="494"/>
                    <a:pt x="191" y="494"/>
                  </a:cubicBezTo>
                  <a:cubicBezTo>
                    <a:pt x="181" y="484"/>
                    <a:pt x="181" y="484"/>
                    <a:pt x="181" y="484"/>
                  </a:cubicBezTo>
                  <a:cubicBezTo>
                    <a:pt x="181" y="427"/>
                    <a:pt x="181" y="427"/>
                    <a:pt x="181" y="427"/>
                  </a:cubicBezTo>
                  <a:cubicBezTo>
                    <a:pt x="272" y="427"/>
                    <a:pt x="272" y="427"/>
                    <a:pt x="272" y="427"/>
                  </a:cubicBezTo>
                  <a:cubicBezTo>
                    <a:pt x="214" y="361"/>
                    <a:pt x="214" y="361"/>
                    <a:pt x="214" y="361"/>
                  </a:cubicBezTo>
                  <a:cubicBezTo>
                    <a:pt x="262" y="361"/>
                    <a:pt x="262" y="361"/>
                    <a:pt x="262" y="361"/>
                  </a:cubicBezTo>
                  <a:cubicBezTo>
                    <a:pt x="193" y="289"/>
                    <a:pt x="193" y="289"/>
                    <a:pt x="193" y="289"/>
                  </a:cubicBezTo>
                  <a:cubicBezTo>
                    <a:pt x="241" y="289"/>
                    <a:pt x="241" y="289"/>
                    <a:pt x="241" y="289"/>
                  </a:cubicBezTo>
                  <a:cubicBezTo>
                    <a:pt x="152" y="194"/>
                    <a:pt x="152" y="194"/>
                    <a:pt x="152" y="194"/>
                  </a:cubicBezTo>
                  <a:cubicBezTo>
                    <a:pt x="63" y="289"/>
                    <a:pt x="63" y="289"/>
                    <a:pt x="63" y="289"/>
                  </a:cubicBezTo>
                  <a:cubicBezTo>
                    <a:pt x="111" y="289"/>
                    <a:pt x="111" y="289"/>
                    <a:pt x="111" y="289"/>
                  </a:cubicBezTo>
                  <a:cubicBezTo>
                    <a:pt x="42" y="361"/>
                    <a:pt x="42" y="361"/>
                    <a:pt x="42" y="361"/>
                  </a:cubicBezTo>
                  <a:cubicBezTo>
                    <a:pt x="90" y="361"/>
                    <a:pt x="90" y="361"/>
                    <a:pt x="90" y="361"/>
                  </a:cubicBezTo>
                  <a:cubicBezTo>
                    <a:pt x="32" y="427"/>
                    <a:pt x="32" y="427"/>
                    <a:pt x="32" y="427"/>
                  </a:cubicBezTo>
                  <a:cubicBezTo>
                    <a:pt x="131" y="427"/>
                    <a:pt x="131" y="427"/>
                    <a:pt x="131" y="427"/>
                  </a:cubicBezTo>
                  <a:cubicBezTo>
                    <a:pt x="131" y="484"/>
                    <a:pt x="131" y="484"/>
                    <a:pt x="131" y="484"/>
                  </a:cubicBezTo>
                  <a:cubicBezTo>
                    <a:pt x="121" y="494"/>
                    <a:pt x="121" y="494"/>
                    <a:pt x="121" y="494"/>
                  </a:cubicBezTo>
                  <a:cubicBezTo>
                    <a:pt x="24" y="494"/>
                    <a:pt x="24" y="494"/>
                    <a:pt x="24" y="494"/>
                  </a:cubicBezTo>
                  <a:cubicBezTo>
                    <a:pt x="11" y="494"/>
                    <a:pt x="0" y="505"/>
                    <a:pt x="0" y="518"/>
                  </a:cubicBezTo>
                  <a:cubicBezTo>
                    <a:pt x="0" y="530"/>
                    <a:pt x="0" y="530"/>
                    <a:pt x="0" y="530"/>
                  </a:cubicBezTo>
                  <a:cubicBezTo>
                    <a:pt x="0" y="543"/>
                    <a:pt x="11" y="554"/>
                    <a:pt x="24" y="554"/>
                  </a:cubicBezTo>
                  <a:cubicBezTo>
                    <a:pt x="671" y="554"/>
                    <a:pt x="671" y="554"/>
                    <a:pt x="671" y="554"/>
                  </a:cubicBezTo>
                  <a:cubicBezTo>
                    <a:pt x="684" y="554"/>
                    <a:pt x="694" y="543"/>
                    <a:pt x="694" y="530"/>
                  </a:cubicBezTo>
                  <a:cubicBezTo>
                    <a:pt x="694" y="518"/>
                    <a:pt x="694" y="518"/>
                    <a:pt x="694" y="518"/>
                  </a:cubicBezTo>
                  <a:cubicBezTo>
                    <a:pt x="694" y="505"/>
                    <a:pt x="684" y="494"/>
                    <a:pt x="671" y="494"/>
                  </a:cubicBezTo>
                  <a:close/>
                </a:path>
              </a:pathLst>
            </a:custGeom>
            <a:solidFill>
              <a:srgbClr val="0097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95" name="Group 94"/>
          <p:cNvGrpSpPr/>
          <p:nvPr/>
        </p:nvGrpSpPr>
        <p:grpSpPr>
          <a:xfrm>
            <a:off x="5346925" y="2415047"/>
            <a:ext cx="1226829" cy="503340"/>
            <a:chOff x="5410200" y="4628048"/>
            <a:chExt cx="1226829" cy="503340"/>
          </a:xfrm>
        </p:grpSpPr>
        <p:grpSp>
          <p:nvGrpSpPr>
            <p:cNvPr id="96" name="Group 132"/>
            <p:cNvGrpSpPr>
              <a:grpSpLocks noChangeAspect="1"/>
            </p:cNvGrpSpPr>
            <p:nvPr/>
          </p:nvGrpSpPr>
          <p:grpSpPr bwMode="auto">
            <a:xfrm>
              <a:off x="5410200" y="4688475"/>
              <a:ext cx="660400" cy="442913"/>
              <a:chOff x="1519" y="2778"/>
              <a:chExt cx="416" cy="279"/>
            </a:xfrm>
          </p:grpSpPr>
          <p:sp>
            <p:nvSpPr>
              <p:cNvPr id="100" name="Freeform 133"/>
              <p:cNvSpPr/>
              <p:nvPr/>
            </p:nvSpPr>
            <p:spPr bwMode="auto">
              <a:xfrm>
                <a:off x="1604" y="2930"/>
                <a:ext cx="246" cy="127"/>
              </a:xfrm>
              <a:custGeom>
                <a:avLst/>
                <a:gdLst>
                  <a:gd name="T0" fmla="*/ 470 w 516"/>
                  <a:gd name="T1" fmla="*/ 46 h 267"/>
                  <a:gd name="T2" fmla="*/ 333 w 516"/>
                  <a:gd name="T3" fmla="*/ 0 h 267"/>
                  <a:gd name="T4" fmla="*/ 279 w 516"/>
                  <a:gd name="T5" fmla="*/ 167 h 267"/>
                  <a:gd name="T6" fmla="*/ 279 w 516"/>
                  <a:gd name="T7" fmla="*/ 91 h 267"/>
                  <a:gd name="T8" fmla="*/ 262 w 516"/>
                  <a:gd name="T9" fmla="*/ 65 h 267"/>
                  <a:gd name="T10" fmla="*/ 279 w 516"/>
                  <a:gd name="T11" fmla="*/ 48 h 267"/>
                  <a:gd name="T12" fmla="*/ 258 w 516"/>
                  <a:gd name="T13" fmla="*/ 27 h 267"/>
                  <a:gd name="T14" fmla="*/ 236 w 516"/>
                  <a:gd name="T15" fmla="*/ 48 h 267"/>
                  <a:gd name="T16" fmla="*/ 253 w 516"/>
                  <a:gd name="T17" fmla="*/ 65 h 267"/>
                  <a:gd name="T18" fmla="*/ 236 w 516"/>
                  <a:gd name="T19" fmla="*/ 91 h 267"/>
                  <a:gd name="T20" fmla="*/ 236 w 516"/>
                  <a:gd name="T21" fmla="*/ 167 h 267"/>
                  <a:gd name="T22" fmla="*/ 182 w 516"/>
                  <a:gd name="T23" fmla="*/ 0 h 267"/>
                  <a:gd name="T24" fmla="*/ 45 w 516"/>
                  <a:gd name="T25" fmla="*/ 46 h 267"/>
                  <a:gd name="T26" fmla="*/ 16 w 516"/>
                  <a:gd name="T27" fmla="*/ 79 h 267"/>
                  <a:gd name="T28" fmla="*/ 0 w 516"/>
                  <a:gd name="T29" fmla="*/ 267 h 267"/>
                  <a:gd name="T30" fmla="*/ 516 w 516"/>
                  <a:gd name="T31" fmla="*/ 267 h 267"/>
                  <a:gd name="T32" fmla="*/ 499 w 516"/>
                  <a:gd name="T33" fmla="*/ 79 h 267"/>
                  <a:gd name="T34" fmla="*/ 470 w 516"/>
                  <a:gd name="T35" fmla="*/ 4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6" h="267">
                    <a:moveTo>
                      <a:pt x="470" y="46"/>
                    </a:moveTo>
                    <a:cubicBezTo>
                      <a:pt x="333" y="0"/>
                      <a:pt x="333" y="0"/>
                      <a:pt x="333" y="0"/>
                    </a:cubicBezTo>
                    <a:cubicBezTo>
                      <a:pt x="279" y="167"/>
                      <a:pt x="279" y="167"/>
                      <a:pt x="279" y="167"/>
                    </a:cubicBezTo>
                    <a:cubicBezTo>
                      <a:pt x="279" y="91"/>
                      <a:pt x="279" y="91"/>
                      <a:pt x="279" y="91"/>
                    </a:cubicBezTo>
                    <a:cubicBezTo>
                      <a:pt x="262" y="65"/>
                      <a:pt x="262" y="65"/>
                      <a:pt x="262" y="65"/>
                    </a:cubicBezTo>
                    <a:cubicBezTo>
                      <a:pt x="279" y="48"/>
                      <a:pt x="279" y="48"/>
                      <a:pt x="279" y="48"/>
                    </a:cubicBezTo>
                    <a:cubicBezTo>
                      <a:pt x="258" y="27"/>
                      <a:pt x="258" y="27"/>
                      <a:pt x="258" y="27"/>
                    </a:cubicBezTo>
                    <a:cubicBezTo>
                      <a:pt x="236" y="48"/>
                      <a:pt x="236" y="48"/>
                      <a:pt x="236" y="48"/>
                    </a:cubicBezTo>
                    <a:cubicBezTo>
                      <a:pt x="253" y="65"/>
                      <a:pt x="253" y="65"/>
                      <a:pt x="253" y="65"/>
                    </a:cubicBezTo>
                    <a:cubicBezTo>
                      <a:pt x="236" y="91"/>
                      <a:pt x="236" y="91"/>
                      <a:pt x="236" y="91"/>
                    </a:cubicBezTo>
                    <a:cubicBezTo>
                      <a:pt x="236" y="167"/>
                      <a:pt x="236" y="167"/>
                      <a:pt x="236" y="167"/>
                    </a:cubicBezTo>
                    <a:cubicBezTo>
                      <a:pt x="182" y="0"/>
                      <a:pt x="182" y="0"/>
                      <a:pt x="182" y="0"/>
                    </a:cubicBezTo>
                    <a:cubicBezTo>
                      <a:pt x="45" y="46"/>
                      <a:pt x="45" y="46"/>
                      <a:pt x="45" y="46"/>
                    </a:cubicBezTo>
                    <a:cubicBezTo>
                      <a:pt x="30" y="51"/>
                      <a:pt x="20" y="64"/>
                      <a:pt x="16" y="79"/>
                    </a:cubicBezTo>
                    <a:cubicBezTo>
                      <a:pt x="8" y="115"/>
                      <a:pt x="0" y="183"/>
                      <a:pt x="0" y="267"/>
                    </a:cubicBezTo>
                    <a:cubicBezTo>
                      <a:pt x="516" y="267"/>
                      <a:pt x="516" y="267"/>
                      <a:pt x="516" y="267"/>
                    </a:cubicBezTo>
                    <a:cubicBezTo>
                      <a:pt x="516" y="183"/>
                      <a:pt x="508" y="115"/>
                      <a:pt x="499" y="79"/>
                    </a:cubicBezTo>
                    <a:cubicBezTo>
                      <a:pt x="495" y="64"/>
                      <a:pt x="485" y="51"/>
                      <a:pt x="470" y="46"/>
                    </a:cubicBezTo>
                    <a:close/>
                  </a:path>
                </a:pathLst>
              </a:custGeom>
              <a:solidFill>
                <a:srgbClr val="0028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1" name="Freeform 134"/>
              <p:cNvSpPr/>
              <p:nvPr/>
            </p:nvSpPr>
            <p:spPr bwMode="auto">
              <a:xfrm>
                <a:off x="1774" y="2907"/>
                <a:ext cx="13" cy="12"/>
              </a:xfrm>
              <a:custGeom>
                <a:avLst/>
                <a:gdLst>
                  <a:gd name="T0" fmla="*/ 0 w 13"/>
                  <a:gd name="T1" fmla="*/ 9 h 12"/>
                  <a:gd name="T2" fmla="*/ 7 w 13"/>
                  <a:gd name="T3" fmla="*/ 12 h 12"/>
                  <a:gd name="T4" fmla="*/ 13 w 13"/>
                  <a:gd name="T5" fmla="*/ 0 h 12"/>
                  <a:gd name="T6" fmla="*/ 0 w 13"/>
                  <a:gd name="T7" fmla="*/ 5 h 12"/>
                  <a:gd name="T8" fmla="*/ 0 w 13"/>
                  <a:gd name="T9" fmla="*/ 9 h 12"/>
                </a:gdLst>
                <a:ahLst/>
                <a:cxnLst>
                  <a:cxn ang="0">
                    <a:pos x="T0" y="T1"/>
                  </a:cxn>
                  <a:cxn ang="0">
                    <a:pos x="T2" y="T3"/>
                  </a:cxn>
                  <a:cxn ang="0">
                    <a:pos x="T4" y="T5"/>
                  </a:cxn>
                  <a:cxn ang="0">
                    <a:pos x="T6" y="T7"/>
                  </a:cxn>
                  <a:cxn ang="0">
                    <a:pos x="T8" y="T9"/>
                  </a:cxn>
                </a:cxnLst>
                <a:rect l="0" t="0" r="r" b="b"/>
                <a:pathLst>
                  <a:path w="13" h="12">
                    <a:moveTo>
                      <a:pt x="0" y="9"/>
                    </a:moveTo>
                    <a:lnTo>
                      <a:pt x="7" y="12"/>
                    </a:lnTo>
                    <a:lnTo>
                      <a:pt x="13" y="0"/>
                    </a:lnTo>
                    <a:lnTo>
                      <a:pt x="0" y="5"/>
                    </a:lnTo>
                    <a:lnTo>
                      <a:pt x="0" y="9"/>
                    </a:lnTo>
                    <a:close/>
                  </a:path>
                </a:pathLst>
              </a:custGeom>
              <a:solidFill>
                <a:srgbClr val="0028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2" name="Freeform 135"/>
              <p:cNvSpPr/>
              <p:nvPr/>
            </p:nvSpPr>
            <p:spPr bwMode="auto">
              <a:xfrm>
                <a:off x="1654" y="2902"/>
                <a:ext cx="26" cy="23"/>
              </a:xfrm>
              <a:custGeom>
                <a:avLst/>
                <a:gdLst>
                  <a:gd name="T0" fmla="*/ 26 w 26"/>
                  <a:gd name="T1" fmla="*/ 14 h 23"/>
                  <a:gd name="T2" fmla="*/ 26 w 26"/>
                  <a:gd name="T3" fmla="*/ 9 h 23"/>
                  <a:gd name="T4" fmla="*/ 25 w 26"/>
                  <a:gd name="T5" fmla="*/ 6 h 23"/>
                  <a:gd name="T6" fmla="*/ 7 w 26"/>
                  <a:gd name="T7" fmla="*/ 0 h 23"/>
                  <a:gd name="T8" fmla="*/ 0 w 26"/>
                  <a:gd name="T9" fmla="*/ 23 h 23"/>
                  <a:gd name="T10" fmla="*/ 26 w 26"/>
                  <a:gd name="T11" fmla="*/ 14 h 23"/>
                </a:gdLst>
                <a:ahLst/>
                <a:cxnLst>
                  <a:cxn ang="0">
                    <a:pos x="T0" y="T1"/>
                  </a:cxn>
                  <a:cxn ang="0">
                    <a:pos x="T2" y="T3"/>
                  </a:cxn>
                  <a:cxn ang="0">
                    <a:pos x="T4" y="T5"/>
                  </a:cxn>
                  <a:cxn ang="0">
                    <a:pos x="T6" y="T7"/>
                  </a:cxn>
                  <a:cxn ang="0">
                    <a:pos x="T8" y="T9"/>
                  </a:cxn>
                  <a:cxn ang="0">
                    <a:pos x="T10" y="T11"/>
                  </a:cxn>
                </a:cxnLst>
                <a:rect l="0" t="0" r="r" b="b"/>
                <a:pathLst>
                  <a:path w="26" h="23">
                    <a:moveTo>
                      <a:pt x="26" y="14"/>
                    </a:moveTo>
                    <a:lnTo>
                      <a:pt x="26" y="9"/>
                    </a:lnTo>
                    <a:lnTo>
                      <a:pt x="25" y="6"/>
                    </a:lnTo>
                    <a:lnTo>
                      <a:pt x="7" y="0"/>
                    </a:lnTo>
                    <a:lnTo>
                      <a:pt x="0" y="23"/>
                    </a:lnTo>
                    <a:lnTo>
                      <a:pt x="26" y="14"/>
                    </a:lnTo>
                    <a:close/>
                  </a:path>
                </a:pathLst>
              </a:custGeom>
              <a:solidFill>
                <a:srgbClr val="0028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3" name="Freeform 136"/>
              <p:cNvSpPr/>
              <p:nvPr/>
            </p:nvSpPr>
            <p:spPr bwMode="auto">
              <a:xfrm>
                <a:off x="1849" y="2907"/>
                <a:ext cx="86" cy="111"/>
              </a:xfrm>
              <a:custGeom>
                <a:avLst/>
                <a:gdLst>
                  <a:gd name="T0" fmla="*/ 70 w 178"/>
                  <a:gd name="T1" fmla="*/ 84 h 233"/>
                  <a:gd name="T2" fmla="*/ 0 w 178"/>
                  <a:gd name="T3" fmla="*/ 84 h 233"/>
                  <a:gd name="T4" fmla="*/ 18 w 178"/>
                  <a:gd name="T5" fmla="*/ 119 h 233"/>
                  <a:gd name="T6" fmla="*/ 33 w 178"/>
                  <a:gd name="T7" fmla="*/ 233 h 233"/>
                  <a:gd name="T8" fmla="*/ 178 w 178"/>
                  <a:gd name="T9" fmla="*/ 233 h 233"/>
                  <a:gd name="T10" fmla="*/ 163 w 178"/>
                  <a:gd name="T11" fmla="*/ 71 h 233"/>
                  <a:gd name="T12" fmla="*/ 139 w 178"/>
                  <a:gd name="T13" fmla="*/ 43 h 233"/>
                  <a:gd name="T14" fmla="*/ 24 w 178"/>
                  <a:gd name="T15" fmla="*/ 0 h 233"/>
                  <a:gd name="T16" fmla="*/ 70 w 178"/>
                  <a:gd name="T17" fmla="*/ 84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 h="233">
                    <a:moveTo>
                      <a:pt x="70" y="84"/>
                    </a:moveTo>
                    <a:cubicBezTo>
                      <a:pt x="0" y="84"/>
                      <a:pt x="0" y="84"/>
                      <a:pt x="0" y="84"/>
                    </a:cubicBezTo>
                    <a:cubicBezTo>
                      <a:pt x="8" y="93"/>
                      <a:pt x="15" y="105"/>
                      <a:pt x="18" y="119"/>
                    </a:cubicBezTo>
                    <a:cubicBezTo>
                      <a:pt x="24" y="143"/>
                      <a:pt x="30" y="182"/>
                      <a:pt x="33" y="233"/>
                    </a:cubicBezTo>
                    <a:cubicBezTo>
                      <a:pt x="178" y="233"/>
                      <a:pt x="178" y="233"/>
                      <a:pt x="178" y="233"/>
                    </a:cubicBezTo>
                    <a:cubicBezTo>
                      <a:pt x="178" y="153"/>
                      <a:pt x="169" y="100"/>
                      <a:pt x="163" y="71"/>
                    </a:cubicBezTo>
                    <a:cubicBezTo>
                      <a:pt x="161" y="58"/>
                      <a:pt x="152" y="47"/>
                      <a:pt x="139" y="43"/>
                    </a:cubicBezTo>
                    <a:cubicBezTo>
                      <a:pt x="24" y="0"/>
                      <a:pt x="24" y="0"/>
                      <a:pt x="24" y="0"/>
                    </a:cubicBezTo>
                    <a:lnTo>
                      <a:pt x="70" y="84"/>
                    </a:lnTo>
                    <a:close/>
                  </a:path>
                </a:pathLst>
              </a:custGeom>
              <a:solidFill>
                <a:srgbClr val="0028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4" name="Freeform 137"/>
              <p:cNvSpPr/>
              <p:nvPr/>
            </p:nvSpPr>
            <p:spPr bwMode="auto">
              <a:xfrm>
                <a:off x="1783" y="2778"/>
                <a:ext cx="106" cy="157"/>
              </a:xfrm>
              <a:custGeom>
                <a:avLst/>
                <a:gdLst>
                  <a:gd name="T0" fmla="*/ 12 w 222"/>
                  <a:gd name="T1" fmla="*/ 106 h 329"/>
                  <a:gd name="T2" fmla="*/ 12 w 222"/>
                  <a:gd name="T3" fmla="*/ 139 h 329"/>
                  <a:gd name="T4" fmla="*/ 17 w 222"/>
                  <a:gd name="T5" fmla="*/ 147 h 329"/>
                  <a:gd name="T6" fmla="*/ 1 w 222"/>
                  <a:gd name="T7" fmla="*/ 238 h 329"/>
                  <a:gd name="T8" fmla="*/ 31 w 222"/>
                  <a:gd name="T9" fmla="*/ 245 h 329"/>
                  <a:gd name="T10" fmla="*/ 67 w 222"/>
                  <a:gd name="T11" fmla="*/ 318 h 329"/>
                  <a:gd name="T12" fmla="*/ 100 w 222"/>
                  <a:gd name="T13" fmla="*/ 329 h 329"/>
                  <a:gd name="T14" fmla="*/ 142 w 222"/>
                  <a:gd name="T15" fmla="*/ 245 h 329"/>
                  <a:gd name="T16" fmla="*/ 222 w 222"/>
                  <a:gd name="T17" fmla="*/ 217 h 329"/>
                  <a:gd name="T18" fmla="*/ 181 w 222"/>
                  <a:gd name="T19" fmla="*/ 105 h 329"/>
                  <a:gd name="T20" fmla="*/ 86 w 222"/>
                  <a:gd name="T21" fmla="*/ 0 h 329"/>
                  <a:gd name="T22" fmla="*/ 0 w 222"/>
                  <a:gd name="T23" fmla="*/ 55 h 329"/>
                  <a:gd name="T24" fmla="*/ 12 w 222"/>
                  <a:gd name="T25" fmla="*/ 106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2" h="329">
                    <a:moveTo>
                      <a:pt x="12" y="106"/>
                    </a:moveTo>
                    <a:cubicBezTo>
                      <a:pt x="12" y="139"/>
                      <a:pt x="12" y="139"/>
                      <a:pt x="12" y="139"/>
                    </a:cubicBezTo>
                    <a:cubicBezTo>
                      <a:pt x="13" y="142"/>
                      <a:pt x="15" y="144"/>
                      <a:pt x="17" y="147"/>
                    </a:cubicBezTo>
                    <a:cubicBezTo>
                      <a:pt x="32" y="176"/>
                      <a:pt x="21" y="217"/>
                      <a:pt x="1" y="238"/>
                    </a:cubicBezTo>
                    <a:cubicBezTo>
                      <a:pt x="10" y="240"/>
                      <a:pt x="20" y="243"/>
                      <a:pt x="31" y="245"/>
                    </a:cubicBezTo>
                    <a:cubicBezTo>
                      <a:pt x="67" y="318"/>
                      <a:pt x="67" y="318"/>
                      <a:pt x="67" y="318"/>
                    </a:cubicBezTo>
                    <a:cubicBezTo>
                      <a:pt x="100" y="329"/>
                      <a:pt x="100" y="329"/>
                      <a:pt x="100" y="329"/>
                    </a:cubicBezTo>
                    <a:cubicBezTo>
                      <a:pt x="142" y="245"/>
                      <a:pt x="142" y="245"/>
                      <a:pt x="142" y="245"/>
                    </a:cubicBezTo>
                    <a:cubicBezTo>
                      <a:pt x="193" y="236"/>
                      <a:pt x="222" y="217"/>
                      <a:pt x="222" y="217"/>
                    </a:cubicBezTo>
                    <a:cubicBezTo>
                      <a:pt x="222" y="217"/>
                      <a:pt x="181" y="217"/>
                      <a:pt x="181" y="105"/>
                    </a:cubicBezTo>
                    <a:cubicBezTo>
                      <a:pt x="181" y="36"/>
                      <a:pt x="140" y="0"/>
                      <a:pt x="86" y="0"/>
                    </a:cubicBezTo>
                    <a:cubicBezTo>
                      <a:pt x="48" y="0"/>
                      <a:pt x="15" y="19"/>
                      <a:pt x="0" y="55"/>
                    </a:cubicBezTo>
                    <a:cubicBezTo>
                      <a:pt x="7" y="68"/>
                      <a:pt x="12" y="85"/>
                      <a:pt x="12" y="106"/>
                    </a:cubicBezTo>
                    <a:close/>
                  </a:path>
                </a:pathLst>
              </a:custGeom>
              <a:solidFill>
                <a:srgbClr val="0028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5" name="Freeform 138"/>
              <p:cNvSpPr/>
              <p:nvPr/>
            </p:nvSpPr>
            <p:spPr bwMode="auto">
              <a:xfrm>
                <a:off x="1519" y="2902"/>
                <a:ext cx="91" cy="116"/>
              </a:xfrm>
              <a:custGeom>
                <a:avLst/>
                <a:gdLst>
                  <a:gd name="T0" fmla="*/ 160 w 190"/>
                  <a:gd name="T1" fmla="*/ 129 h 243"/>
                  <a:gd name="T2" fmla="*/ 190 w 190"/>
                  <a:gd name="T3" fmla="*/ 83 h 243"/>
                  <a:gd name="T4" fmla="*/ 164 w 190"/>
                  <a:gd name="T5" fmla="*/ 0 h 243"/>
                  <a:gd name="T6" fmla="*/ 41 w 190"/>
                  <a:gd name="T7" fmla="*/ 41 h 243"/>
                  <a:gd name="T8" fmla="*/ 15 w 190"/>
                  <a:gd name="T9" fmla="*/ 71 h 243"/>
                  <a:gd name="T10" fmla="*/ 0 w 190"/>
                  <a:gd name="T11" fmla="*/ 243 h 243"/>
                  <a:gd name="T12" fmla="*/ 145 w 190"/>
                  <a:gd name="T13" fmla="*/ 243 h 243"/>
                  <a:gd name="T14" fmla="*/ 160 w 190"/>
                  <a:gd name="T15" fmla="*/ 129 h 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 h="243">
                    <a:moveTo>
                      <a:pt x="160" y="129"/>
                    </a:moveTo>
                    <a:cubicBezTo>
                      <a:pt x="165" y="110"/>
                      <a:pt x="176" y="94"/>
                      <a:pt x="190" y="83"/>
                    </a:cubicBezTo>
                    <a:cubicBezTo>
                      <a:pt x="164" y="0"/>
                      <a:pt x="164" y="0"/>
                      <a:pt x="164" y="0"/>
                    </a:cubicBezTo>
                    <a:cubicBezTo>
                      <a:pt x="41" y="41"/>
                      <a:pt x="41" y="41"/>
                      <a:pt x="41" y="41"/>
                    </a:cubicBezTo>
                    <a:cubicBezTo>
                      <a:pt x="27" y="46"/>
                      <a:pt x="18" y="57"/>
                      <a:pt x="15" y="71"/>
                    </a:cubicBezTo>
                    <a:cubicBezTo>
                      <a:pt x="7" y="103"/>
                      <a:pt x="0" y="164"/>
                      <a:pt x="0" y="243"/>
                    </a:cubicBezTo>
                    <a:cubicBezTo>
                      <a:pt x="145" y="243"/>
                      <a:pt x="145" y="243"/>
                      <a:pt x="145" y="243"/>
                    </a:cubicBezTo>
                    <a:cubicBezTo>
                      <a:pt x="149" y="192"/>
                      <a:pt x="155" y="153"/>
                      <a:pt x="160" y="129"/>
                    </a:cubicBezTo>
                    <a:close/>
                  </a:path>
                </a:pathLst>
              </a:custGeom>
              <a:solidFill>
                <a:srgbClr val="0028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6" name="Freeform 139"/>
              <p:cNvSpPr/>
              <p:nvPr/>
            </p:nvSpPr>
            <p:spPr bwMode="auto">
              <a:xfrm>
                <a:off x="1581" y="2778"/>
                <a:ext cx="87" cy="157"/>
              </a:xfrm>
              <a:custGeom>
                <a:avLst/>
                <a:gdLst>
                  <a:gd name="T0" fmla="*/ 32 w 183"/>
                  <a:gd name="T1" fmla="*/ 173 h 328"/>
                  <a:gd name="T2" fmla="*/ 48 w 183"/>
                  <a:gd name="T3" fmla="*/ 217 h 328"/>
                  <a:gd name="T4" fmla="*/ 48 w 183"/>
                  <a:gd name="T5" fmla="*/ 244 h 328"/>
                  <a:gd name="T6" fmla="*/ 102 w 183"/>
                  <a:gd name="T7" fmla="*/ 284 h 328"/>
                  <a:gd name="T8" fmla="*/ 83 w 183"/>
                  <a:gd name="T9" fmla="*/ 303 h 328"/>
                  <a:gd name="T10" fmla="*/ 98 w 183"/>
                  <a:gd name="T11" fmla="*/ 317 h 328"/>
                  <a:gd name="T12" fmla="*/ 91 w 183"/>
                  <a:gd name="T13" fmla="*/ 328 h 328"/>
                  <a:gd name="T14" fmla="*/ 109 w 183"/>
                  <a:gd name="T15" fmla="*/ 322 h 328"/>
                  <a:gd name="T16" fmla="*/ 106 w 183"/>
                  <a:gd name="T17" fmla="*/ 317 h 328"/>
                  <a:gd name="T18" fmla="*/ 121 w 183"/>
                  <a:gd name="T19" fmla="*/ 303 h 328"/>
                  <a:gd name="T20" fmla="*/ 102 w 183"/>
                  <a:gd name="T21" fmla="*/ 284 h 328"/>
                  <a:gd name="T22" fmla="*/ 156 w 183"/>
                  <a:gd name="T23" fmla="*/ 244 h 328"/>
                  <a:gd name="T24" fmla="*/ 156 w 183"/>
                  <a:gd name="T25" fmla="*/ 217 h 328"/>
                  <a:gd name="T26" fmla="*/ 165 w 183"/>
                  <a:gd name="T27" fmla="*/ 191 h 328"/>
                  <a:gd name="T28" fmla="*/ 171 w 183"/>
                  <a:gd name="T29" fmla="*/ 147 h 328"/>
                  <a:gd name="T30" fmla="*/ 177 w 183"/>
                  <a:gd name="T31" fmla="*/ 139 h 328"/>
                  <a:gd name="T32" fmla="*/ 177 w 183"/>
                  <a:gd name="T33" fmla="*/ 102 h 328"/>
                  <a:gd name="T34" fmla="*/ 183 w 183"/>
                  <a:gd name="T35" fmla="*/ 66 h 328"/>
                  <a:gd name="T36" fmla="*/ 153 w 183"/>
                  <a:gd name="T37" fmla="*/ 25 h 328"/>
                  <a:gd name="T38" fmla="*/ 102 w 183"/>
                  <a:gd name="T39" fmla="*/ 0 h 328"/>
                  <a:gd name="T40" fmla="*/ 20 w 183"/>
                  <a:gd name="T41" fmla="*/ 67 h 328"/>
                  <a:gd name="T42" fmla="*/ 20 w 183"/>
                  <a:gd name="T43" fmla="*/ 115 h 328"/>
                  <a:gd name="T44" fmla="*/ 7 w 183"/>
                  <a:gd name="T45" fmla="*/ 122 h 328"/>
                  <a:gd name="T46" fmla="*/ 17 w 183"/>
                  <a:gd name="T47" fmla="*/ 169 h 328"/>
                  <a:gd name="T48" fmla="*/ 32 w 183"/>
                  <a:gd name="T49" fmla="*/ 173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3" h="328">
                    <a:moveTo>
                      <a:pt x="32" y="173"/>
                    </a:moveTo>
                    <a:cubicBezTo>
                      <a:pt x="48" y="217"/>
                      <a:pt x="48" y="217"/>
                      <a:pt x="48" y="217"/>
                    </a:cubicBezTo>
                    <a:cubicBezTo>
                      <a:pt x="48" y="244"/>
                      <a:pt x="48" y="244"/>
                      <a:pt x="48" y="244"/>
                    </a:cubicBezTo>
                    <a:cubicBezTo>
                      <a:pt x="102" y="284"/>
                      <a:pt x="102" y="284"/>
                      <a:pt x="102" y="284"/>
                    </a:cubicBezTo>
                    <a:cubicBezTo>
                      <a:pt x="83" y="303"/>
                      <a:pt x="83" y="303"/>
                      <a:pt x="83" y="303"/>
                    </a:cubicBezTo>
                    <a:cubicBezTo>
                      <a:pt x="98" y="317"/>
                      <a:pt x="98" y="317"/>
                      <a:pt x="98" y="317"/>
                    </a:cubicBezTo>
                    <a:cubicBezTo>
                      <a:pt x="91" y="328"/>
                      <a:pt x="91" y="328"/>
                      <a:pt x="91" y="328"/>
                    </a:cubicBezTo>
                    <a:cubicBezTo>
                      <a:pt x="109" y="322"/>
                      <a:pt x="109" y="322"/>
                      <a:pt x="109" y="322"/>
                    </a:cubicBezTo>
                    <a:cubicBezTo>
                      <a:pt x="106" y="317"/>
                      <a:pt x="106" y="317"/>
                      <a:pt x="106" y="317"/>
                    </a:cubicBezTo>
                    <a:cubicBezTo>
                      <a:pt x="121" y="303"/>
                      <a:pt x="121" y="303"/>
                      <a:pt x="121" y="303"/>
                    </a:cubicBezTo>
                    <a:cubicBezTo>
                      <a:pt x="102" y="284"/>
                      <a:pt x="102" y="284"/>
                      <a:pt x="102" y="284"/>
                    </a:cubicBezTo>
                    <a:cubicBezTo>
                      <a:pt x="156" y="244"/>
                      <a:pt x="156" y="244"/>
                      <a:pt x="156" y="244"/>
                    </a:cubicBezTo>
                    <a:cubicBezTo>
                      <a:pt x="156" y="217"/>
                      <a:pt x="156" y="217"/>
                      <a:pt x="156" y="217"/>
                    </a:cubicBezTo>
                    <a:cubicBezTo>
                      <a:pt x="165" y="191"/>
                      <a:pt x="165" y="191"/>
                      <a:pt x="165" y="191"/>
                    </a:cubicBezTo>
                    <a:cubicBezTo>
                      <a:pt x="163" y="176"/>
                      <a:pt x="164" y="160"/>
                      <a:pt x="171" y="147"/>
                    </a:cubicBezTo>
                    <a:cubicBezTo>
                      <a:pt x="173" y="144"/>
                      <a:pt x="175" y="142"/>
                      <a:pt x="177" y="139"/>
                    </a:cubicBezTo>
                    <a:cubicBezTo>
                      <a:pt x="177" y="102"/>
                      <a:pt x="177" y="102"/>
                      <a:pt x="177" y="102"/>
                    </a:cubicBezTo>
                    <a:cubicBezTo>
                      <a:pt x="177" y="89"/>
                      <a:pt x="179" y="77"/>
                      <a:pt x="183" y="66"/>
                    </a:cubicBezTo>
                    <a:cubicBezTo>
                      <a:pt x="182" y="41"/>
                      <a:pt x="175" y="25"/>
                      <a:pt x="153" y="25"/>
                    </a:cubicBezTo>
                    <a:cubicBezTo>
                      <a:pt x="145" y="8"/>
                      <a:pt x="126" y="0"/>
                      <a:pt x="102" y="0"/>
                    </a:cubicBezTo>
                    <a:cubicBezTo>
                      <a:pt x="50" y="0"/>
                      <a:pt x="20" y="28"/>
                      <a:pt x="20" y="67"/>
                    </a:cubicBezTo>
                    <a:cubicBezTo>
                      <a:pt x="20" y="92"/>
                      <a:pt x="20" y="115"/>
                      <a:pt x="20" y="115"/>
                    </a:cubicBezTo>
                    <a:cubicBezTo>
                      <a:pt x="20" y="115"/>
                      <a:pt x="12" y="113"/>
                      <a:pt x="7" y="122"/>
                    </a:cubicBezTo>
                    <a:cubicBezTo>
                      <a:pt x="0" y="135"/>
                      <a:pt x="6" y="159"/>
                      <a:pt x="17" y="169"/>
                    </a:cubicBezTo>
                    <a:cubicBezTo>
                      <a:pt x="23" y="174"/>
                      <a:pt x="32" y="173"/>
                      <a:pt x="32" y="173"/>
                    </a:cubicBezTo>
                    <a:close/>
                  </a:path>
                </a:pathLst>
              </a:custGeom>
              <a:solidFill>
                <a:srgbClr val="0028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7" name="Freeform 140"/>
              <p:cNvSpPr/>
              <p:nvPr/>
            </p:nvSpPr>
            <p:spPr bwMode="auto">
              <a:xfrm>
                <a:off x="1673" y="2791"/>
                <a:ext cx="108" cy="152"/>
              </a:xfrm>
              <a:custGeom>
                <a:avLst/>
                <a:gdLst>
                  <a:gd name="T0" fmla="*/ 35 w 225"/>
                  <a:gd name="T1" fmla="*/ 193 h 317"/>
                  <a:gd name="T2" fmla="*/ 48 w 225"/>
                  <a:gd name="T3" fmla="*/ 247 h 317"/>
                  <a:gd name="T4" fmla="*/ 48 w 225"/>
                  <a:gd name="T5" fmla="*/ 269 h 317"/>
                  <a:gd name="T6" fmla="*/ 113 w 225"/>
                  <a:gd name="T7" fmla="*/ 317 h 317"/>
                  <a:gd name="T8" fmla="*/ 177 w 225"/>
                  <a:gd name="T9" fmla="*/ 269 h 317"/>
                  <a:gd name="T10" fmla="*/ 177 w 225"/>
                  <a:gd name="T11" fmla="*/ 247 h 317"/>
                  <a:gd name="T12" fmla="*/ 190 w 225"/>
                  <a:gd name="T13" fmla="*/ 193 h 317"/>
                  <a:gd name="T14" fmla="*/ 205 w 225"/>
                  <a:gd name="T15" fmla="*/ 189 h 317"/>
                  <a:gd name="T16" fmla="*/ 217 w 225"/>
                  <a:gd name="T17" fmla="*/ 136 h 317"/>
                  <a:gd name="T18" fmla="*/ 208 w 225"/>
                  <a:gd name="T19" fmla="*/ 129 h 317"/>
                  <a:gd name="T20" fmla="*/ 208 w 225"/>
                  <a:gd name="T21" fmla="*/ 79 h 317"/>
                  <a:gd name="T22" fmla="*/ 169 w 225"/>
                  <a:gd name="T23" fmla="*/ 24 h 317"/>
                  <a:gd name="T24" fmla="*/ 113 w 225"/>
                  <a:gd name="T25" fmla="*/ 0 h 317"/>
                  <a:gd name="T26" fmla="*/ 18 w 225"/>
                  <a:gd name="T27" fmla="*/ 75 h 317"/>
                  <a:gd name="T28" fmla="*/ 18 w 225"/>
                  <a:gd name="T29" fmla="*/ 129 h 317"/>
                  <a:gd name="T30" fmla="*/ 8 w 225"/>
                  <a:gd name="T31" fmla="*/ 136 h 317"/>
                  <a:gd name="T32" fmla="*/ 20 w 225"/>
                  <a:gd name="T33" fmla="*/ 189 h 317"/>
                  <a:gd name="T34" fmla="*/ 35 w 225"/>
                  <a:gd name="T35" fmla="*/ 193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5" h="317">
                    <a:moveTo>
                      <a:pt x="35" y="193"/>
                    </a:moveTo>
                    <a:cubicBezTo>
                      <a:pt x="48" y="247"/>
                      <a:pt x="48" y="247"/>
                      <a:pt x="48" y="247"/>
                    </a:cubicBezTo>
                    <a:cubicBezTo>
                      <a:pt x="48" y="269"/>
                      <a:pt x="48" y="269"/>
                      <a:pt x="48" y="269"/>
                    </a:cubicBezTo>
                    <a:cubicBezTo>
                      <a:pt x="113" y="317"/>
                      <a:pt x="113" y="317"/>
                      <a:pt x="113" y="317"/>
                    </a:cubicBezTo>
                    <a:cubicBezTo>
                      <a:pt x="177" y="269"/>
                      <a:pt x="177" y="269"/>
                      <a:pt x="177" y="269"/>
                    </a:cubicBezTo>
                    <a:cubicBezTo>
                      <a:pt x="177" y="247"/>
                      <a:pt x="177" y="247"/>
                      <a:pt x="177" y="247"/>
                    </a:cubicBezTo>
                    <a:cubicBezTo>
                      <a:pt x="190" y="193"/>
                      <a:pt x="190" y="193"/>
                      <a:pt x="190" y="193"/>
                    </a:cubicBezTo>
                    <a:cubicBezTo>
                      <a:pt x="190" y="193"/>
                      <a:pt x="199" y="194"/>
                      <a:pt x="205" y="189"/>
                    </a:cubicBezTo>
                    <a:cubicBezTo>
                      <a:pt x="217" y="178"/>
                      <a:pt x="225" y="151"/>
                      <a:pt x="217" y="136"/>
                    </a:cubicBezTo>
                    <a:cubicBezTo>
                      <a:pt x="211" y="126"/>
                      <a:pt x="208" y="129"/>
                      <a:pt x="208" y="129"/>
                    </a:cubicBezTo>
                    <a:cubicBezTo>
                      <a:pt x="208" y="129"/>
                      <a:pt x="208" y="107"/>
                      <a:pt x="208" y="79"/>
                    </a:cubicBezTo>
                    <a:cubicBezTo>
                      <a:pt x="208" y="49"/>
                      <a:pt x="196" y="24"/>
                      <a:pt x="169" y="24"/>
                    </a:cubicBezTo>
                    <a:cubicBezTo>
                      <a:pt x="161" y="5"/>
                      <a:pt x="139" y="0"/>
                      <a:pt x="113" y="0"/>
                    </a:cubicBezTo>
                    <a:cubicBezTo>
                      <a:pt x="54" y="0"/>
                      <a:pt x="18" y="32"/>
                      <a:pt x="18" y="75"/>
                    </a:cubicBezTo>
                    <a:cubicBezTo>
                      <a:pt x="18" y="103"/>
                      <a:pt x="18" y="129"/>
                      <a:pt x="18" y="129"/>
                    </a:cubicBezTo>
                    <a:cubicBezTo>
                      <a:pt x="18" y="129"/>
                      <a:pt x="14" y="126"/>
                      <a:pt x="8" y="136"/>
                    </a:cubicBezTo>
                    <a:cubicBezTo>
                      <a:pt x="0" y="151"/>
                      <a:pt x="8" y="178"/>
                      <a:pt x="20" y="189"/>
                    </a:cubicBezTo>
                    <a:cubicBezTo>
                      <a:pt x="26" y="194"/>
                      <a:pt x="35" y="193"/>
                      <a:pt x="35" y="193"/>
                    </a:cubicBezTo>
                    <a:close/>
                  </a:path>
                </a:pathLst>
              </a:custGeom>
              <a:solidFill>
                <a:srgbClr val="0028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97" name="Group 96"/>
            <p:cNvGrpSpPr/>
            <p:nvPr/>
          </p:nvGrpSpPr>
          <p:grpSpPr>
            <a:xfrm>
              <a:off x="6146164" y="4628048"/>
              <a:ext cx="490865" cy="456845"/>
              <a:chOff x="8988425" y="566738"/>
              <a:chExt cx="641350" cy="596900"/>
            </a:xfrm>
          </p:grpSpPr>
          <p:sp>
            <p:nvSpPr>
              <p:cNvPr id="98" name="Rectangle 64"/>
              <p:cNvSpPr>
                <a:spLocks noChangeArrowheads="1"/>
              </p:cNvSpPr>
              <p:nvPr/>
            </p:nvSpPr>
            <p:spPr bwMode="auto">
              <a:xfrm>
                <a:off x="9178925" y="909638"/>
                <a:ext cx="66675" cy="66675"/>
              </a:xfrm>
              <a:prstGeom prst="rect">
                <a:avLst/>
              </a:prstGeom>
              <a:solidFill>
                <a:srgbClr val="008C9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99" name="Freeform 65"/>
              <p:cNvSpPr>
                <a:spLocks noEditPoints="1"/>
              </p:cNvSpPr>
              <p:nvPr/>
            </p:nvSpPr>
            <p:spPr bwMode="auto">
              <a:xfrm>
                <a:off x="8988425" y="566738"/>
                <a:ext cx="641350" cy="596900"/>
              </a:xfrm>
              <a:custGeom>
                <a:avLst/>
                <a:gdLst>
                  <a:gd name="T0" fmla="*/ 683 w 700"/>
                  <a:gd name="T1" fmla="*/ 273 h 650"/>
                  <a:gd name="T2" fmla="*/ 375 w 700"/>
                  <a:gd name="T3" fmla="*/ 12 h 650"/>
                  <a:gd name="T4" fmla="*/ 326 w 700"/>
                  <a:gd name="T5" fmla="*/ 12 h 650"/>
                  <a:gd name="T6" fmla="*/ 18 w 700"/>
                  <a:gd name="T7" fmla="*/ 273 h 650"/>
                  <a:gd name="T8" fmla="*/ 14 w 700"/>
                  <a:gd name="T9" fmla="*/ 326 h 650"/>
                  <a:gd name="T10" fmla="*/ 67 w 700"/>
                  <a:gd name="T11" fmla="*/ 330 h 650"/>
                  <a:gd name="T12" fmla="*/ 72 w 700"/>
                  <a:gd name="T13" fmla="*/ 326 h 650"/>
                  <a:gd name="T14" fmla="*/ 72 w 700"/>
                  <a:gd name="T15" fmla="*/ 626 h 650"/>
                  <a:gd name="T16" fmla="*/ 96 w 700"/>
                  <a:gd name="T17" fmla="*/ 650 h 650"/>
                  <a:gd name="T18" fmla="*/ 605 w 700"/>
                  <a:gd name="T19" fmla="*/ 650 h 650"/>
                  <a:gd name="T20" fmla="*/ 629 w 700"/>
                  <a:gd name="T21" fmla="*/ 626 h 650"/>
                  <a:gd name="T22" fmla="*/ 629 w 700"/>
                  <a:gd name="T23" fmla="*/ 326 h 650"/>
                  <a:gd name="T24" fmla="*/ 634 w 700"/>
                  <a:gd name="T25" fmla="*/ 330 h 650"/>
                  <a:gd name="T26" fmla="*/ 658 w 700"/>
                  <a:gd name="T27" fmla="*/ 339 h 650"/>
                  <a:gd name="T28" fmla="*/ 687 w 700"/>
                  <a:gd name="T29" fmla="*/ 326 h 650"/>
                  <a:gd name="T30" fmla="*/ 683 w 700"/>
                  <a:gd name="T31" fmla="*/ 273 h 650"/>
                  <a:gd name="T32" fmla="*/ 582 w 700"/>
                  <a:gd name="T33" fmla="*/ 603 h 650"/>
                  <a:gd name="T34" fmla="*/ 492 w 700"/>
                  <a:gd name="T35" fmla="*/ 603 h 650"/>
                  <a:gd name="T36" fmla="*/ 492 w 700"/>
                  <a:gd name="T37" fmla="*/ 373 h 650"/>
                  <a:gd name="T38" fmla="*/ 362 w 700"/>
                  <a:gd name="T39" fmla="*/ 373 h 650"/>
                  <a:gd name="T40" fmla="*/ 362 w 700"/>
                  <a:gd name="T41" fmla="*/ 603 h 650"/>
                  <a:gd name="T42" fmla="*/ 119 w 700"/>
                  <a:gd name="T43" fmla="*/ 603 h 650"/>
                  <a:gd name="T44" fmla="*/ 119 w 700"/>
                  <a:gd name="T45" fmla="*/ 286 h 650"/>
                  <a:gd name="T46" fmla="*/ 350 w 700"/>
                  <a:gd name="T47" fmla="*/ 90 h 650"/>
                  <a:gd name="T48" fmla="*/ 582 w 700"/>
                  <a:gd name="T49" fmla="*/ 286 h 650"/>
                  <a:gd name="T50" fmla="*/ 582 w 700"/>
                  <a:gd name="T51" fmla="*/ 603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0" h="650">
                    <a:moveTo>
                      <a:pt x="683" y="273"/>
                    </a:moveTo>
                    <a:cubicBezTo>
                      <a:pt x="375" y="12"/>
                      <a:pt x="375" y="12"/>
                      <a:pt x="375" y="12"/>
                    </a:cubicBezTo>
                    <a:cubicBezTo>
                      <a:pt x="361" y="0"/>
                      <a:pt x="340" y="0"/>
                      <a:pt x="326" y="12"/>
                    </a:cubicBezTo>
                    <a:cubicBezTo>
                      <a:pt x="18" y="273"/>
                      <a:pt x="18" y="273"/>
                      <a:pt x="18" y="273"/>
                    </a:cubicBezTo>
                    <a:cubicBezTo>
                      <a:pt x="2" y="286"/>
                      <a:pt x="0" y="310"/>
                      <a:pt x="14" y="326"/>
                    </a:cubicBezTo>
                    <a:cubicBezTo>
                      <a:pt x="27" y="342"/>
                      <a:pt x="51" y="344"/>
                      <a:pt x="67" y="330"/>
                    </a:cubicBezTo>
                    <a:cubicBezTo>
                      <a:pt x="72" y="326"/>
                      <a:pt x="72" y="326"/>
                      <a:pt x="72" y="326"/>
                    </a:cubicBezTo>
                    <a:cubicBezTo>
                      <a:pt x="72" y="626"/>
                      <a:pt x="72" y="626"/>
                      <a:pt x="72" y="626"/>
                    </a:cubicBezTo>
                    <a:cubicBezTo>
                      <a:pt x="72" y="639"/>
                      <a:pt x="82" y="650"/>
                      <a:pt x="96" y="650"/>
                    </a:cubicBezTo>
                    <a:cubicBezTo>
                      <a:pt x="605" y="650"/>
                      <a:pt x="605" y="650"/>
                      <a:pt x="605" y="650"/>
                    </a:cubicBezTo>
                    <a:cubicBezTo>
                      <a:pt x="618" y="650"/>
                      <a:pt x="629" y="639"/>
                      <a:pt x="629" y="626"/>
                    </a:cubicBezTo>
                    <a:cubicBezTo>
                      <a:pt x="629" y="326"/>
                      <a:pt x="629" y="326"/>
                      <a:pt x="629" y="326"/>
                    </a:cubicBezTo>
                    <a:cubicBezTo>
                      <a:pt x="634" y="330"/>
                      <a:pt x="634" y="330"/>
                      <a:pt x="634" y="330"/>
                    </a:cubicBezTo>
                    <a:cubicBezTo>
                      <a:pt x="641" y="336"/>
                      <a:pt x="649" y="339"/>
                      <a:pt x="658" y="339"/>
                    </a:cubicBezTo>
                    <a:cubicBezTo>
                      <a:pt x="669" y="339"/>
                      <a:pt x="679" y="335"/>
                      <a:pt x="687" y="326"/>
                    </a:cubicBezTo>
                    <a:cubicBezTo>
                      <a:pt x="700" y="310"/>
                      <a:pt x="698" y="286"/>
                      <a:pt x="683" y="273"/>
                    </a:cubicBezTo>
                    <a:close/>
                    <a:moveTo>
                      <a:pt x="582" y="603"/>
                    </a:moveTo>
                    <a:cubicBezTo>
                      <a:pt x="492" y="603"/>
                      <a:pt x="492" y="603"/>
                      <a:pt x="492" y="603"/>
                    </a:cubicBezTo>
                    <a:cubicBezTo>
                      <a:pt x="492" y="373"/>
                      <a:pt x="492" y="373"/>
                      <a:pt x="492" y="373"/>
                    </a:cubicBezTo>
                    <a:cubicBezTo>
                      <a:pt x="362" y="373"/>
                      <a:pt x="362" y="373"/>
                      <a:pt x="362" y="373"/>
                    </a:cubicBezTo>
                    <a:cubicBezTo>
                      <a:pt x="362" y="603"/>
                      <a:pt x="362" y="603"/>
                      <a:pt x="362" y="603"/>
                    </a:cubicBezTo>
                    <a:cubicBezTo>
                      <a:pt x="119" y="603"/>
                      <a:pt x="119" y="603"/>
                      <a:pt x="119" y="603"/>
                    </a:cubicBezTo>
                    <a:cubicBezTo>
                      <a:pt x="119" y="286"/>
                      <a:pt x="119" y="286"/>
                      <a:pt x="119" y="286"/>
                    </a:cubicBezTo>
                    <a:cubicBezTo>
                      <a:pt x="350" y="90"/>
                      <a:pt x="350" y="90"/>
                      <a:pt x="350" y="90"/>
                    </a:cubicBezTo>
                    <a:cubicBezTo>
                      <a:pt x="582" y="286"/>
                      <a:pt x="582" y="286"/>
                      <a:pt x="582" y="286"/>
                    </a:cubicBezTo>
                    <a:lnTo>
                      <a:pt x="582" y="603"/>
                    </a:lnTo>
                    <a:close/>
                  </a:path>
                </a:pathLst>
              </a:custGeom>
              <a:solidFill>
                <a:srgbClr val="008C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grpSp>
        <p:nvGrpSpPr>
          <p:cNvPr id="109" name="Group 108"/>
          <p:cNvGrpSpPr/>
          <p:nvPr/>
        </p:nvGrpSpPr>
        <p:grpSpPr>
          <a:xfrm>
            <a:off x="6706839" y="2475269"/>
            <a:ext cx="1837585" cy="518135"/>
            <a:chOff x="8764991" y="4533676"/>
            <a:chExt cx="1837585" cy="518135"/>
          </a:xfrm>
        </p:grpSpPr>
        <p:sp>
          <p:nvSpPr>
            <p:cNvPr id="110" name="Freeform 86"/>
            <p:cNvSpPr>
              <a:spLocks noEditPoints="1"/>
            </p:cNvSpPr>
            <p:nvPr/>
          </p:nvSpPr>
          <p:spPr bwMode="auto">
            <a:xfrm>
              <a:off x="8764991" y="4593997"/>
              <a:ext cx="480254" cy="322165"/>
            </a:xfrm>
            <a:custGeom>
              <a:avLst/>
              <a:gdLst>
                <a:gd name="T0" fmla="*/ 694 w 695"/>
                <a:gd name="T1" fmla="*/ 332 h 466"/>
                <a:gd name="T2" fmla="*/ 693 w 695"/>
                <a:gd name="T3" fmla="*/ 328 h 466"/>
                <a:gd name="T4" fmla="*/ 692 w 695"/>
                <a:gd name="T5" fmla="*/ 325 h 466"/>
                <a:gd name="T6" fmla="*/ 562 w 695"/>
                <a:gd name="T7" fmla="*/ 62 h 466"/>
                <a:gd name="T8" fmla="*/ 559 w 695"/>
                <a:gd name="T9" fmla="*/ 57 h 466"/>
                <a:gd name="T10" fmla="*/ 553 w 695"/>
                <a:gd name="T11" fmla="*/ 53 h 466"/>
                <a:gd name="T12" fmla="*/ 548 w 695"/>
                <a:gd name="T13" fmla="*/ 50 h 466"/>
                <a:gd name="T14" fmla="*/ 542 w 695"/>
                <a:gd name="T15" fmla="*/ 50 h 466"/>
                <a:gd name="T16" fmla="*/ 371 w 695"/>
                <a:gd name="T17" fmla="*/ 50 h 466"/>
                <a:gd name="T18" fmla="*/ 348 w 695"/>
                <a:gd name="T19" fmla="*/ 0 h 466"/>
                <a:gd name="T20" fmla="*/ 324 w 695"/>
                <a:gd name="T21" fmla="*/ 50 h 466"/>
                <a:gd name="T22" fmla="*/ 154 w 695"/>
                <a:gd name="T23" fmla="*/ 50 h 466"/>
                <a:gd name="T24" fmla="*/ 146 w 695"/>
                <a:gd name="T25" fmla="*/ 51 h 466"/>
                <a:gd name="T26" fmla="*/ 141 w 695"/>
                <a:gd name="T27" fmla="*/ 53 h 466"/>
                <a:gd name="T28" fmla="*/ 136 w 695"/>
                <a:gd name="T29" fmla="*/ 58 h 466"/>
                <a:gd name="T30" fmla="*/ 133 w 695"/>
                <a:gd name="T31" fmla="*/ 63 h 466"/>
                <a:gd name="T32" fmla="*/ 2 w 695"/>
                <a:gd name="T33" fmla="*/ 326 h 466"/>
                <a:gd name="T34" fmla="*/ 1 w 695"/>
                <a:gd name="T35" fmla="*/ 330 h 466"/>
                <a:gd name="T36" fmla="*/ 0 w 695"/>
                <a:gd name="T37" fmla="*/ 335 h 466"/>
                <a:gd name="T38" fmla="*/ 153 w 695"/>
                <a:gd name="T39" fmla="*/ 466 h 466"/>
                <a:gd name="T40" fmla="*/ 307 w 695"/>
                <a:gd name="T41" fmla="*/ 335 h 466"/>
                <a:gd name="T42" fmla="*/ 306 w 695"/>
                <a:gd name="T43" fmla="*/ 330 h 466"/>
                <a:gd name="T44" fmla="*/ 304 w 695"/>
                <a:gd name="T45" fmla="*/ 326 h 466"/>
                <a:gd name="T46" fmla="*/ 191 w 695"/>
                <a:gd name="T47" fmla="*/ 96 h 466"/>
                <a:gd name="T48" fmla="*/ 324 w 695"/>
                <a:gd name="T49" fmla="*/ 154 h 466"/>
                <a:gd name="T50" fmla="*/ 371 w 695"/>
                <a:gd name="T51" fmla="*/ 154 h 466"/>
                <a:gd name="T52" fmla="*/ 504 w 695"/>
                <a:gd name="T53" fmla="*/ 96 h 466"/>
                <a:gd name="T54" fmla="*/ 390 w 695"/>
                <a:gd name="T55" fmla="*/ 326 h 466"/>
                <a:gd name="T56" fmla="*/ 389 w 695"/>
                <a:gd name="T57" fmla="*/ 330 h 466"/>
                <a:gd name="T58" fmla="*/ 388 w 695"/>
                <a:gd name="T59" fmla="*/ 335 h 466"/>
                <a:gd name="T60" fmla="*/ 541 w 695"/>
                <a:gd name="T61" fmla="*/ 466 h 466"/>
                <a:gd name="T62" fmla="*/ 695 w 695"/>
                <a:gd name="T63" fmla="*/ 335 h 466"/>
                <a:gd name="T64" fmla="*/ 246 w 695"/>
                <a:gd name="T65" fmla="*/ 312 h 466"/>
                <a:gd name="T66" fmla="*/ 154 w 695"/>
                <a:gd name="T67" fmla="*/ 126 h 466"/>
                <a:gd name="T68" fmla="*/ 51 w 695"/>
                <a:gd name="T69" fmla="*/ 359 h 466"/>
                <a:gd name="T70" fmla="*/ 153 w 695"/>
                <a:gd name="T71" fmla="*/ 419 h 466"/>
                <a:gd name="T72" fmla="*/ 449 w 695"/>
                <a:gd name="T73" fmla="*/ 312 h 466"/>
                <a:gd name="T74" fmla="*/ 634 w 695"/>
                <a:gd name="T75" fmla="*/ 312 h 466"/>
                <a:gd name="T76" fmla="*/ 439 w 695"/>
                <a:gd name="T77" fmla="*/ 359 h 466"/>
                <a:gd name="T78" fmla="*/ 541 w 695"/>
                <a:gd name="T79" fmla="*/ 419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95" h="466">
                  <a:moveTo>
                    <a:pt x="695" y="335"/>
                  </a:moveTo>
                  <a:cubicBezTo>
                    <a:pt x="695" y="334"/>
                    <a:pt x="694" y="333"/>
                    <a:pt x="694" y="332"/>
                  </a:cubicBezTo>
                  <a:cubicBezTo>
                    <a:pt x="694" y="331"/>
                    <a:pt x="694" y="331"/>
                    <a:pt x="694" y="330"/>
                  </a:cubicBezTo>
                  <a:cubicBezTo>
                    <a:pt x="694" y="329"/>
                    <a:pt x="694" y="329"/>
                    <a:pt x="693" y="328"/>
                  </a:cubicBezTo>
                  <a:cubicBezTo>
                    <a:pt x="693" y="327"/>
                    <a:pt x="693" y="326"/>
                    <a:pt x="692" y="326"/>
                  </a:cubicBezTo>
                  <a:cubicBezTo>
                    <a:pt x="692" y="325"/>
                    <a:pt x="692" y="325"/>
                    <a:pt x="692" y="325"/>
                  </a:cubicBezTo>
                  <a:cubicBezTo>
                    <a:pt x="563" y="63"/>
                    <a:pt x="563" y="63"/>
                    <a:pt x="563" y="63"/>
                  </a:cubicBezTo>
                  <a:cubicBezTo>
                    <a:pt x="563" y="62"/>
                    <a:pt x="562" y="62"/>
                    <a:pt x="562" y="62"/>
                  </a:cubicBezTo>
                  <a:cubicBezTo>
                    <a:pt x="561" y="61"/>
                    <a:pt x="561" y="59"/>
                    <a:pt x="559" y="58"/>
                  </a:cubicBezTo>
                  <a:cubicBezTo>
                    <a:pt x="559" y="58"/>
                    <a:pt x="559" y="57"/>
                    <a:pt x="559" y="57"/>
                  </a:cubicBezTo>
                  <a:cubicBezTo>
                    <a:pt x="557" y="56"/>
                    <a:pt x="556" y="54"/>
                    <a:pt x="554" y="53"/>
                  </a:cubicBezTo>
                  <a:cubicBezTo>
                    <a:pt x="554" y="53"/>
                    <a:pt x="554" y="53"/>
                    <a:pt x="553" y="53"/>
                  </a:cubicBezTo>
                  <a:cubicBezTo>
                    <a:pt x="552" y="52"/>
                    <a:pt x="551" y="51"/>
                    <a:pt x="549" y="51"/>
                  </a:cubicBezTo>
                  <a:cubicBezTo>
                    <a:pt x="549" y="51"/>
                    <a:pt x="548" y="51"/>
                    <a:pt x="548" y="50"/>
                  </a:cubicBezTo>
                  <a:cubicBezTo>
                    <a:pt x="546" y="50"/>
                    <a:pt x="544" y="50"/>
                    <a:pt x="542" y="50"/>
                  </a:cubicBezTo>
                  <a:cubicBezTo>
                    <a:pt x="542" y="50"/>
                    <a:pt x="542" y="50"/>
                    <a:pt x="542" y="50"/>
                  </a:cubicBezTo>
                  <a:cubicBezTo>
                    <a:pt x="542" y="50"/>
                    <a:pt x="542" y="50"/>
                    <a:pt x="542" y="50"/>
                  </a:cubicBezTo>
                  <a:cubicBezTo>
                    <a:pt x="371" y="50"/>
                    <a:pt x="371" y="50"/>
                    <a:pt x="371" y="50"/>
                  </a:cubicBezTo>
                  <a:cubicBezTo>
                    <a:pt x="371" y="23"/>
                    <a:pt x="371" y="23"/>
                    <a:pt x="371" y="23"/>
                  </a:cubicBezTo>
                  <a:cubicBezTo>
                    <a:pt x="371" y="10"/>
                    <a:pt x="361" y="0"/>
                    <a:pt x="348" y="0"/>
                  </a:cubicBezTo>
                  <a:cubicBezTo>
                    <a:pt x="335" y="0"/>
                    <a:pt x="324" y="10"/>
                    <a:pt x="324" y="23"/>
                  </a:cubicBezTo>
                  <a:cubicBezTo>
                    <a:pt x="324" y="50"/>
                    <a:pt x="324" y="50"/>
                    <a:pt x="324" y="50"/>
                  </a:cubicBezTo>
                  <a:cubicBezTo>
                    <a:pt x="154" y="50"/>
                    <a:pt x="154" y="50"/>
                    <a:pt x="154" y="50"/>
                  </a:cubicBezTo>
                  <a:cubicBezTo>
                    <a:pt x="154" y="50"/>
                    <a:pt x="154" y="50"/>
                    <a:pt x="154" y="50"/>
                  </a:cubicBezTo>
                  <a:cubicBezTo>
                    <a:pt x="152" y="50"/>
                    <a:pt x="150" y="50"/>
                    <a:pt x="148" y="50"/>
                  </a:cubicBezTo>
                  <a:cubicBezTo>
                    <a:pt x="147" y="51"/>
                    <a:pt x="147" y="51"/>
                    <a:pt x="146" y="51"/>
                  </a:cubicBezTo>
                  <a:cubicBezTo>
                    <a:pt x="145" y="51"/>
                    <a:pt x="143" y="52"/>
                    <a:pt x="142" y="53"/>
                  </a:cubicBezTo>
                  <a:cubicBezTo>
                    <a:pt x="142" y="53"/>
                    <a:pt x="141" y="53"/>
                    <a:pt x="141" y="53"/>
                  </a:cubicBezTo>
                  <a:cubicBezTo>
                    <a:pt x="139" y="54"/>
                    <a:pt x="138" y="56"/>
                    <a:pt x="137" y="57"/>
                  </a:cubicBezTo>
                  <a:cubicBezTo>
                    <a:pt x="136" y="57"/>
                    <a:pt x="136" y="58"/>
                    <a:pt x="136" y="58"/>
                  </a:cubicBezTo>
                  <a:cubicBezTo>
                    <a:pt x="135" y="59"/>
                    <a:pt x="134" y="61"/>
                    <a:pt x="133" y="62"/>
                  </a:cubicBezTo>
                  <a:cubicBezTo>
                    <a:pt x="133" y="62"/>
                    <a:pt x="133" y="62"/>
                    <a:pt x="133" y="63"/>
                  </a:cubicBezTo>
                  <a:cubicBezTo>
                    <a:pt x="2" y="325"/>
                    <a:pt x="2" y="325"/>
                    <a:pt x="2" y="325"/>
                  </a:cubicBezTo>
                  <a:cubicBezTo>
                    <a:pt x="2" y="325"/>
                    <a:pt x="2" y="325"/>
                    <a:pt x="2" y="326"/>
                  </a:cubicBezTo>
                  <a:cubicBezTo>
                    <a:pt x="2" y="326"/>
                    <a:pt x="1" y="327"/>
                    <a:pt x="1" y="328"/>
                  </a:cubicBezTo>
                  <a:cubicBezTo>
                    <a:pt x="1" y="329"/>
                    <a:pt x="1" y="329"/>
                    <a:pt x="1" y="330"/>
                  </a:cubicBezTo>
                  <a:cubicBezTo>
                    <a:pt x="0" y="331"/>
                    <a:pt x="0" y="331"/>
                    <a:pt x="0" y="332"/>
                  </a:cubicBezTo>
                  <a:cubicBezTo>
                    <a:pt x="0" y="333"/>
                    <a:pt x="0" y="334"/>
                    <a:pt x="0" y="335"/>
                  </a:cubicBezTo>
                  <a:cubicBezTo>
                    <a:pt x="0" y="335"/>
                    <a:pt x="0" y="335"/>
                    <a:pt x="0" y="335"/>
                  </a:cubicBezTo>
                  <a:cubicBezTo>
                    <a:pt x="0" y="407"/>
                    <a:pt x="69" y="466"/>
                    <a:pt x="153" y="466"/>
                  </a:cubicBezTo>
                  <a:cubicBezTo>
                    <a:pt x="238" y="466"/>
                    <a:pt x="307" y="407"/>
                    <a:pt x="307" y="335"/>
                  </a:cubicBezTo>
                  <a:cubicBezTo>
                    <a:pt x="307" y="335"/>
                    <a:pt x="307" y="335"/>
                    <a:pt x="307" y="335"/>
                  </a:cubicBezTo>
                  <a:cubicBezTo>
                    <a:pt x="307" y="334"/>
                    <a:pt x="306" y="333"/>
                    <a:pt x="306" y="332"/>
                  </a:cubicBezTo>
                  <a:cubicBezTo>
                    <a:pt x="306" y="331"/>
                    <a:pt x="306" y="331"/>
                    <a:pt x="306" y="330"/>
                  </a:cubicBezTo>
                  <a:cubicBezTo>
                    <a:pt x="306" y="329"/>
                    <a:pt x="306" y="329"/>
                    <a:pt x="305" y="328"/>
                  </a:cubicBezTo>
                  <a:cubicBezTo>
                    <a:pt x="305" y="327"/>
                    <a:pt x="305" y="326"/>
                    <a:pt x="304" y="326"/>
                  </a:cubicBezTo>
                  <a:cubicBezTo>
                    <a:pt x="304" y="325"/>
                    <a:pt x="304" y="325"/>
                    <a:pt x="304" y="325"/>
                  </a:cubicBezTo>
                  <a:cubicBezTo>
                    <a:pt x="191" y="96"/>
                    <a:pt x="191" y="96"/>
                    <a:pt x="191" y="96"/>
                  </a:cubicBezTo>
                  <a:cubicBezTo>
                    <a:pt x="324" y="96"/>
                    <a:pt x="324" y="96"/>
                    <a:pt x="324" y="96"/>
                  </a:cubicBezTo>
                  <a:cubicBezTo>
                    <a:pt x="324" y="154"/>
                    <a:pt x="324" y="154"/>
                    <a:pt x="324" y="154"/>
                  </a:cubicBezTo>
                  <a:cubicBezTo>
                    <a:pt x="324" y="167"/>
                    <a:pt x="335" y="177"/>
                    <a:pt x="348" y="177"/>
                  </a:cubicBezTo>
                  <a:cubicBezTo>
                    <a:pt x="361" y="177"/>
                    <a:pt x="371" y="167"/>
                    <a:pt x="371" y="154"/>
                  </a:cubicBezTo>
                  <a:cubicBezTo>
                    <a:pt x="371" y="96"/>
                    <a:pt x="371" y="96"/>
                    <a:pt x="371" y="96"/>
                  </a:cubicBezTo>
                  <a:cubicBezTo>
                    <a:pt x="504" y="96"/>
                    <a:pt x="504" y="96"/>
                    <a:pt x="504" y="96"/>
                  </a:cubicBezTo>
                  <a:cubicBezTo>
                    <a:pt x="390" y="325"/>
                    <a:pt x="390" y="325"/>
                    <a:pt x="390" y="325"/>
                  </a:cubicBezTo>
                  <a:cubicBezTo>
                    <a:pt x="390" y="325"/>
                    <a:pt x="390" y="325"/>
                    <a:pt x="390" y="326"/>
                  </a:cubicBezTo>
                  <a:cubicBezTo>
                    <a:pt x="390" y="326"/>
                    <a:pt x="390" y="327"/>
                    <a:pt x="389" y="328"/>
                  </a:cubicBezTo>
                  <a:cubicBezTo>
                    <a:pt x="389" y="329"/>
                    <a:pt x="389" y="329"/>
                    <a:pt x="389" y="330"/>
                  </a:cubicBezTo>
                  <a:cubicBezTo>
                    <a:pt x="388" y="331"/>
                    <a:pt x="388" y="331"/>
                    <a:pt x="388" y="332"/>
                  </a:cubicBezTo>
                  <a:cubicBezTo>
                    <a:pt x="388" y="333"/>
                    <a:pt x="388" y="334"/>
                    <a:pt x="388" y="335"/>
                  </a:cubicBezTo>
                  <a:cubicBezTo>
                    <a:pt x="388" y="335"/>
                    <a:pt x="388" y="335"/>
                    <a:pt x="388" y="335"/>
                  </a:cubicBezTo>
                  <a:cubicBezTo>
                    <a:pt x="388" y="407"/>
                    <a:pt x="457" y="466"/>
                    <a:pt x="541" y="466"/>
                  </a:cubicBezTo>
                  <a:cubicBezTo>
                    <a:pt x="626" y="466"/>
                    <a:pt x="695" y="407"/>
                    <a:pt x="695" y="335"/>
                  </a:cubicBezTo>
                  <a:cubicBezTo>
                    <a:pt x="695" y="335"/>
                    <a:pt x="695" y="335"/>
                    <a:pt x="695" y="335"/>
                  </a:cubicBezTo>
                  <a:close/>
                  <a:moveTo>
                    <a:pt x="154" y="126"/>
                  </a:moveTo>
                  <a:cubicBezTo>
                    <a:pt x="246" y="312"/>
                    <a:pt x="246" y="312"/>
                    <a:pt x="246" y="312"/>
                  </a:cubicBezTo>
                  <a:cubicBezTo>
                    <a:pt x="61" y="312"/>
                    <a:pt x="61" y="312"/>
                    <a:pt x="61" y="312"/>
                  </a:cubicBezTo>
                  <a:lnTo>
                    <a:pt x="154" y="126"/>
                  </a:lnTo>
                  <a:close/>
                  <a:moveTo>
                    <a:pt x="153" y="419"/>
                  </a:moveTo>
                  <a:cubicBezTo>
                    <a:pt x="105" y="419"/>
                    <a:pt x="64" y="393"/>
                    <a:pt x="51" y="359"/>
                  </a:cubicBezTo>
                  <a:cubicBezTo>
                    <a:pt x="256" y="359"/>
                    <a:pt x="256" y="359"/>
                    <a:pt x="256" y="359"/>
                  </a:cubicBezTo>
                  <a:cubicBezTo>
                    <a:pt x="243" y="393"/>
                    <a:pt x="202" y="419"/>
                    <a:pt x="153" y="419"/>
                  </a:cubicBezTo>
                  <a:close/>
                  <a:moveTo>
                    <a:pt x="634" y="312"/>
                  </a:moveTo>
                  <a:cubicBezTo>
                    <a:pt x="449" y="312"/>
                    <a:pt x="449" y="312"/>
                    <a:pt x="449" y="312"/>
                  </a:cubicBezTo>
                  <a:cubicBezTo>
                    <a:pt x="542" y="126"/>
                    <a:pt x="542" y="126"/>
                    <a:pt x="542" y="126"/>
                  </a:cubicBezTo>
                  <a:lnTo>
                    <a:pt x="634" y="312"/>
                  </a:lnTo>
                  <a:close/>
                  <a:moveTo>
                    <a:pt x="541" y="419"/>
                  </a:moveTo>
                  <a:cubicBezTo>
                    <a:pt x="493" y="419"/>
                    <a:pt x="452" y="393"/>
                    <a:pt x="439" y="359"/>
                  </a:cubicBezTo>
                  <a:cubicBezTo>
                    <a:pt x="644" y="359"/>
                    <a:pt x="644" y="359"/>
                    <a:pt x="644" y="359"/>
                  </a:cubicBezTo>
                  <a:cubicBezTo>
                    <a:pt x="631" y="393"/>
                    <a:pt x="590" y="419"/>
                    <a:pt x="541" y="419"/>
                  </a:cubicBezTo>
                  <a:close/>
                </a:path>
              </a:pathLst>
            </a:custGeom>
            <a:solidFill>
              <a:srgbClr val="5C06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nvGrpSpPr>
            <p:cNvPr id="160" name="Group 159"/>
            <p:cNvGrpSpPr/>
            <p:nvPr/>
          </p:nvGrpSpPr>
          <p:grpSpPr>
            <a:xfrm>
              <a:off x="9433159" y="4547598"/>
              <a:ext cx="471923" cy="471923"/>
              <a:chOff x="10275888" y="3117850"/>
              <a:chExt cx="631825" cy="631825"/>
            </a:xfrm>
          </p:grpSpPr>
          <p:sp>
            <p:nvSpPr>
              <p:cNvPr id="162" name="Freeform 113"/>
              <p:cNvSpPr/>
              <p:nvPr/>
            </p:nvSpPr>
            <p:spPr bwMode="auto">
              <a:xfrm>
                <a:off x="10353675" y="3354388"/>
                <a:ext cx="71438" cy="306388"/>
              </a:xfrm>
              <a:custGeom>
                <a:avLst/>
                <a:gdLst>
                  <a:gd name="T0" fmla="*/ 9 w 78"/>
                  <a:gd name="T1" fmla="*/ 0 h 335"/>
                  <a:gd name="T2" fmla="*/ 0 w 78"/>
                  <a:gd name="T3" fmla="*/ 10 h 335"/>
                  <a:gd name="T4" fmla="*/ 0 w 78"/>
                  <a:gd name="T5" fmla="*/ 325 h 335"/>
                  <a:gd name="T6" fmla="*/ 9 w 78"/>
                  <a:gd name="T7" fmla="*/ 335 h 335"/>
                  <a:gd name="T8" fmla="*/ 69 w 78"/>
                  <a:gd name="T9" fmla="*/ 335 h 335"/>
                  <a:gd name="T10" fmla="*/ 78 w 78"/>
                  <a:gd name="T11" fmla="*/ 325 h 335"/>
                  <a:gd name="T12" fmla="*/ 78 w 78"/>
                  <a:gd name="T13" fmla="*/ 10 h 335"/>
                  <a:gd name="T14" fmla="*/ 69 w 78"/>
                  <a:gd name="T15" fmla="*/ 0 h 335"/>
                  <a:gd name="T16" fmla="*/ 9 w 78"/>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335">
                    <a:moveTo>
                      <a:pt x="9" y="0"/>
                    </a:moveTo>
                    <a:cubicBezTo>
                      <a:pt x="4" y="0"/>
                      <a:pt x="0" y="5"/>
                      <a:pt x="0" y="10"/>
                    </a:cubicBezTo>
                    <a:cubicBezTo>
                      <a:pt x="0" y="325"/>
                      <a:pt x="0" y="325"/>
                      <a:pt x="0" y="325"/>
                    </a:cubicBezTo>
                    <a:cubicBezTo>
                      <a:pt x="0" y="330"/>
                      <a:pt x="4" y="335"/>
                      <a:pt x="9" y="335"/>
                    </a:cubicBezTo>
                    <a:cubicBezTo>
                      <a:pt x="69" y="335"/>
                      <a:pt x="69" y="335"/>
                      <a:pt x="69" y="335"/>
                    </a:cubicBezTo>
                    <a:cubicBezTo>
                      <a:pt x="74" y="335"/>
                      <a:pt x="78" y="330"/>
                      <a:pt x="78" y="325"/>
                    </a:cubicBezTo>
                    <a:cubicBezTo>
                      <a:pt x="78" y="10"/>
                      <a:pt x="78" y="10"/>
                      <a:pt x="78" y="10"/>
                    </a:cubicBezTo>
                    <a:cubicBezTo>
                      <a:pt x="78" y="5"/>
                      <a:pt x="74" y="0"/>
                      <a:pt x="69" y="0"/>
                    </a:cubicBezTo>
                    <a:lnTo>
                      <a:pt x="9" y="0"/>
                    </a:lnTo>
                    <a:close/>
                  </a:path>
                </a:pathLst>
              </a:custGeom>
              <a:solidFill>
                <a:srgbClr val="008C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63" name="Freeform 114"/>
              <p:cNvSpPr/>
              <p:nvPr/>
            </p:nvSpPr>
            <p:spPr bwMode="auto">
              <a:xfrm>
                <a:off x="10491788" y="3354388"/>
                <a:ext cx="71438" cy="306388"/>
              </a:xfrm>
              <a:custGeom>
                <a:avLst/>
                <a:gdLst>
                  <a:gd name="T0" fmla="*/ 10 w 79"/>
                  <a:gd name="T1" fmla="*/ 0 h 335"/>
                  <a:gd name="T2" fmla="*/ 0 w 79"/>
                  <a:gd name="T3" fmla="*/ 10 h 335"/>
                  <a:gd name="T4" fmla="*/ 0 w 79"/>
                  <a:gd name="T5" fmla="*/ 325 h 335"/>
                  <a:gd name="T6" fmla="*/ 10 w 79"/>
                  <a:gd name="T7" fmla="*/ 335 h 335"/>
                  <a:gd name="T8" fmla="*/ 70 w 79"/>
                  <a:gd name="T9" fmla="*/ 335 h 335"/>
                  <a:gd name="T10" fmla="*/ 79 w 79"/>
                  <a:gd name="T11" fmla="*/ 325 h 335"/>
                  <a:gd name="T12" fmla="*/ 79 w 79"/>
                  <a:gd name="T13" fmla="*/ 10 h 335"/>
                  <a:gd name="T14" fmla="*/ 70 w 79"/>
                  <a:gd name="T15" fmla="*/ 0 h 335"/>
                  <a:gd name="T16" fmla="*/ 10 w 79"/>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335">
                    <a:moveTo>
                      <a:pt x="10" y="0"/>
                    </a:moveTo>
                    <a:cubicBezTo>
                      <a:pt x="5" y="0"/>
                      <a:pt x="0" y="5"/>
                      <a:pt x="0" y="10"/>
                    </a:cubicBezTo>
                    <a:cubicBezTo>
                      <a:pt x="0" y="325"/>
                      <a:pt x="0" y="325"/>
                      <a:pt x="0" y="325"/>
                    </a:cubicBezTo>
                    <a:cubicBezTo>
                      <a:pt x="0" y="330"/>
                      <a:pt x="5" y="335"/>
                      <a:pt x="10" y="335"/>
                    </a:cubicBezTo>
                    <a:cubicBezTo>
                      <a:pt x="70" y="335"/>
                      <a:pt x="70" y="335"/>
                      <a:pt x="70" y="335"/>
                    </a:cubicBezTo>
                    <a:cubicBezTo>
                      <a:pt x="75" y="335"/>
                      <a:pt x="79" y="330"/>
                      <a:pt x="79" y="325"/>
                    </a:cubicBezTo>
                    <a:cubicBezTo>
                      <a:pt x="79" y="10"/>
                      <a:pt x="79" y="10"/>
                      <a:pt x="79" y="10"/>
                    </a:cubicBezTo>
                    <a:cubicBezTo>
                      <a:pt x="79" y="5"/>
                      <a:pt x="75" y="0"/>
                      <a:pt x="70" y="0"/>
                    </a:cubicBezTo>
                    <a:lnTo>
                      <a:pt x="10" y="0"/>
                    </a:lnTo>
                    <a:close/>
                  </a:path>
                </a:pathLst>
              </a:custGeom>
              <a:solidFill>
                <a:srgbClr val="008C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64" name="Freeform 115"/>
              <p:cNvSpPr/>
              <p:nvPr/>
            </p:nvSpPr>
            <p:spPr bwMode="auto">
              <a:xfrm>
                <a:off x="10628313" y="3354388"/>
                <a:ext cx="71438" cy="306388"/>
              </a:xfrm>
              <a:custGeom>
                <a:avLst/>
                <a:gdLst>
                  <a:gd name="T0" fmla="*/ 9 w 78"/>
                  <a:gd name="T1" fmla="*/ 0 h 335"/>
                  <a:gd name="T2" fmla="*/ 0 w 78"/>
                  <a:gd name="T3" fmla="*/ 10 h 335"/>
                  <a:gd name="T4" fmla="*/ 0 w 78"/>
                  <a:gd name="T5" fmla="*/ 325 h 335"/>
                  <a:gd name="T6" fmla="*/ 9 w 78"/>
                  <a:gd name="T7" fmla="*/ 335 h 335"/>
                  <a:gd name="T8" fmla="*/ 69 w 78"/>
                  <a:gd name="T9" fmla="*/ 335 h 335"/>
                  <a:gd name="T10" fmla="*/ 78 w 78"/>
                  <a:gd name="T11" fmla="*/ 325 h 335"/>
                  <a:gd name="T12" fmla="*/ 78 w 78"/>
                  <a:gd name="T13" fmla="*/ 10 h 335"/>
                  <a:gd name="T14" fmla="*/ 69 w 78"/>
                  <a:gd name="T15" fmla="*/ 0 h 335"/>
                  <a:gd name="T16" fmla="*/ 9 w 78"/>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335">
                    <a:moveTo>
                      <a:pt x="9" y="0"/>
                    </a:moveTo>
                    <a:cubicBezTo>
                      <a:pt x="4" y="0"/>
                      <a:pt x="0" y="5"/>
                      <a:pt x="0" y="10"/>
                    </a:cubicBezTo>
                    <a:cubicBezTo>
                      <a:pt x="0" y="325"/>
                      <a:pt x="0" y="325"/>
                      <a:pt x="0" y="325"/>
                    </a:cubicBezTo>
                    <a:cubicBezTo>
                      <a:pt x="0" y="330"/>
                      <a:pt x="4" y="335"/>
                      <a:pt x="9" y="335"/>
                    </a:cubicBezTo>
                    <a:cubicBezTo>
                      <a:pt x="69" y="335"/>
                      <a:pt x="69" y="335"/>
                      <a:pt x="69" y="335"/>
                    </a:cubicBezTo>
                    <a:cubicBezTo>
                      <a:pt x="74" y="335"/>
                      <a:pt x="78" y="330"/>
                      <a:pt x="78" y="325"/>
                    </a:cubicBezTo>
                    <a:cubicBezTo>
                      <a:pt x="78" y="10"/>
                      <a:pt x="78" y="10"/>
                      <a:pt x="78" y="10"/>
                    </a:cubicBezTo>
                    <a:cubicBezTo>
                      <a:pt x="78" y="5"/>
                      <a:pt x="74" y="0"/>
                      <a:pt x="69" y="0"/>
                    </a:cubicBezTo>
                    <a:lnTo>
                      <a:pt x="9" y="0"/>
                    </a:lnTo>
                    <a:close/>
                  </a:path>
                </a:pathLst>
              </a:custGeom>
              <a:solidFill>
                <a:srgbClr val="008C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65" name="Freeform 116"/>
              <p:cNvSpPr/>
              <p:nvPr/>
            </p:nvSpPr>
            <p:spPr bwMode="auto">
              <a:xfrm>
                <a:off x="10769600" y="3354388"/>
                <a:ext cx="71438" cy="306388"/>
              </a:xfrm>
              <a:custGeom>
                <a:avLst/>
                <a:gdLst>
                  <a:gd name="T0" fmla="*/ 9 w 79"/>
                  <a:gd name="T1" fmla="*/ 0 h 335"/>
                  <a:gd name="T2" fmla="*/ 0 w 79"/>
                  <a:gd name="T3" fmla="*/ 10 h 335"/>
                  <a:gd name="T4" fmla="*/ 0 w 79"/>
                  <a:gd name="T5" fmla="*/ 325 h 335"/>
                  <a:gd name="T6" fmla="*/ 9 w 79"/>
                  <a:gd name="T7" fmla="*/ 335 h 335"/>
                  <a:gd name="T8" fmla="*/ 69 w 79"/>
                  <a:gd name="T9" fmla="*/ 335 h 335"/>
                  <a:gd name="T10" fmla="*/ 79 w 79"/>
                  <a:gd name="T11" fmla="*/ 325 h 335"/>
                  <a:gd name="T12" fmla="*/ 79 w 79"/>
                  <a:gd name="T13" fmla="*/ 10 h 335"/>
                  <a:gd name="T14" fmla="*/ 69 w 79"/>
                  <a:gd name="T15" fmla="*/ 0 h 335"/>
                  <a:gd name="T16" fmla="*/ 9 w 79"/>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335">
                    <a:moveTo>
                      <a:pt x="9" y="0"/>
                    </a:moveTo>
                    <a:cubicBezTo>
                      <a:pt x="4" y="0"/>
                      <a:pt x="0" y="5"/>
                      <a:pt x="0" y="10"/>
                    </a:cubicBezTo>
                    <a:cubicBezTo>
                      <a:pt x="0" y="325"/>
                      <a:pt x="0" y="325"/>
                      <a:pt x="0" y="325"/>
                    </a:cubicBezTo>
                    <a:cubicBezTo>
                      <a:pt x="0" y="330"/>
                      <a:pt x="4" y="335"/>
                      <a:pt x="9" y="335"/>
                    </a:cubicBezTo>
                    <a:cubicBezTo>
                      <a:pt x="69" y="335"/>
                      <a:pt x="69" y="335"/>
                      <a:pt x="69" y="335"/>
                    </a:cubicBezTo>
                    <a:cubicBezTo>
                      <a:pt x="74" y="335"/>
                      <a:pt x="79" y="330"/>
                      <a:pt x="79" y="325"/>
                    </a:cubicBezTo>
                    <a:cubicBezTo>
                      <a:pt x="79" y="10"/>
                      <a:pt x="79" y="10"/>
                      <a:pt x="79" y="10"/>
                    </a:cubicBezTo>
                    <a:cubicBezTo>
                      <a:pt x="79" y="5"/>
                      <a:pt x="74" y="0"/>
                      <a:pt x="69" y="0"/>
                    </a:cubicBezTo>
                    <a:lnTo>
                      <a:pt x="9" y="0"/>
                    </a:lnTo>
                    <a:close/>
                  </a:path>
                </a:pathLst>
              </a:custGeom>
              <a:solidFill>
                <a:srgbClr val="008C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66" name="Freeform 117"/>
              <p:cNvSpPr>
                <a:spLocks noEditPoints="1"/>
              </p:cNvSpPr>
              <p:nvPr/>
            </p:nvSpPr>
            <p:spPr bwMode="auto">
              <a:xfrm>
                <a:off x="10275888" y="3117850"/>
                <a:ext cx="631825" cy="185738"/>
              </a:xfrm>
              <a:custGeom>
                <a:avLst/>
                <a:gdLst>
                  <a:gd name="T0" fmla="*/ 26 w 689"/>
                  <a:gd name="T1" fmla="*/ 203 h 203"/>
                  <a:gd name="T2" fmla="*/ 665 w 689"/>
                  <a:gd name="T3" fmla="*/ 203 h 203"/>
                  <a:gd name="T4" fmla="*/ 665 w 689"/>
                  <a:gd name="T5" fmla="*/ 203 h 203"/>
                  <a:gd name="T6" fmla="*/ 689 w 689"/>
                  <a:gd name="T7" fmla="*/ 179 h 203"/>
                  <a:gd name="T8" fmla="*/ 674 w 689"/>
                  <a:gd name="T9" fmla="*/ 156 h 203"/>
                  <a:gd name="T10" fmla="*/ 356 w 689"/>
                  <a:gd name="T11" fmla="*/ 4 h 203"/>
                  <a:gd name="T12" fmla="*/ 335 w 689"/>
                  <a:gd name="T13" fmla="*/ 4 h 203"/>
                  <a:gd name="T14" fmla="*/ 15 w 689"/>
                  <a:gd name="T15" fmla="*/ 157 h 203"/>
                  <a:gd name="T16" fmla="*/ 2 w 689"/>
                  <a:gd name="T17" fmla="*/ 184 h 203"/>
                  <a:gd name="T18" fmla="*/ 26 w 689"/>
                  <a:gd name="T19" fmla="*/ 203 h 203"/>
                  <a:gd name="T20" fmla="*/ 345 w 689"/>
                  <a:gd name="T21" fmla="*/ 77 h 203"/>
                  <a:gd name="T22" fmla="*/ 382 w 689"/>
                  <a:gd name="T23" fmla="*/ 114 h 203"/>
                  <a:gd name="T24" fmla="*/ 345 w 689"/>
                  <a:gd name="T25" fmla="*/ 150 h 203"/>
                  <a:gd name="T26" fmla="*/ 309 w 689"/>
                  <a:gd name="T27" fmla="*/ 114 h 203"/>
                  <a:gd name="T28" fmla="*/ 345 w 689"/>
                  <a:gd name="T29" fmla="*/ 7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9" h="203">
                    <a:moveTo>
                      <a:pt x="26" y="203"/>
                    </a:moveTo>
                    <a:cubicBezTo>
                      <a:pt x="665" y="203"/>
                      <a:pt x="665" y="203"/>
                      <a:pt x="665" y="203"/>
                    </a:cubicBezTo>
                    <a:cubicBezTo>
                      <a:pt x="665" y="203"/>
                      <a:pt x="665" y="203"/>
                      <a:pt x="665" y="203"/>
                    </a:cubicBezTo>
                    <a:cubicBezTo>
                      <a:pt x="678" y="203"/>
                      <a:pt x="689" y="192"/>
                      <a:pt x="689" y="179"/>
                    </a:cubicBezTo>
                    <a:cubicBezTo>
                      <a:pt x="689" y="169"/>
                      <a:pt x="683" y="160"/>
                      <a:pt x="674" y="156"/>
                    </a:cubicBezTo>
                    <a:cubicBezTo>
                      <a:pt x="356" y="4"/>
                      <a:pt x="356" y="4"/>
                      <a:pt x="356" y="4"/>
                    </a:cubicBezTo>
                    <a:cubicBezTo>
                      <a:pt x="349" y="0"/>
                      <a:pt x="342" y="0"/>
                      <a:pt x="335" y="4"/>
                    </a:cubicBezTo>
                    <a:cubicBezTo>
                      <a:pt x="15" y="157"/>
                      <a:pt x="15" y="157"/>
                      <a:pt x="15" y="157"/>
                    </a:cubicBezTo>
                    <a:cubicBezTo>
                      <a:pt x="5" y="162"/>
                      <a:pt x="0" y="173"/>
                      <a:pt x="2" y="184"/>
                    </a:cubicBezTo>
                    <a:cubicBezTo>
                      <a:pt x="5" y="195"/>
                      <a:pt x="14" y="203"/>
                      <a:pt x="26" y="203"/>
                    </a:cubicBezTo>
                    <a:close/>
                    <a:moveTo>
                      <a:pt x="345" y="77"/>
                    </a:moveTo>
                    <a:cubicBezTo>
                      <a:pt x="365" y="77"/>
                      <a:pt x="382" y="94"/>
                      <a:pt x="382" y="114"/>
                    </a:cubicBezTo>
                    <a:cubicBezTo>
                      <a:pt x="382" y="134"/>
                      <a:pt x="365" y="150"/>
                      <a:pt x="345" y="150"/>
                    </a:cubicBezTo>
                    <a:cubicBezTo>
                      <a:pt x="325" y="150"/>
                      <a:pt x="309" y="134"/>
                      <a:pt x="309" y="114"/>
                    </a:cubicBezTo>
                    <a:cubicBezTo>
                      <a:pt x="309" y="94"/>
                      <a:pt x="325" y="77"/>
                      <a:pt x="345" y="77"/>
                    </a:cubicBezTo>
                    <a:close/>
                  </a:path>
                </a:pathLst>
              </a:custGeom>
              <a:solidFill>
                <a:srgbClr val="008C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67" name="Freeform 118"/>
              <p:cNvSpPr/>
              <p:nvPr/>
            </p:nvSpPr>
            <p:spPr bwMode="auto">
              <a:xfrm>
                <a:off x="10277475" y="3705225"/>
                <a:ext cx="630238" cy="44450"/>
              </a:xfrm>
              <a:custGeom>
                <a:avLst/>
                <a:gdLst>
                  <a:gd name="T0" fmla="*/ 663 w 687"/>
                  <a:gd name="T1" fmla="*/ 0 h 48"/>
                  <a:gd name="T2" fmla="*/ 24 w 687"/>
                  <a:gd name="T3" fmla="*/ 0 h 48"/>
                  <a:gd name="T4" fmla="*/ 0 w 687"/>
                  <a:gd name="T5" fmla="*/ 24 h 48"/>
                  <a:gd name="T6" fmla="*/ 24 w 687"/>
                  <a:gd name="T7" fmla="*/ 48 h 48"/>
                  <a:gd name="T8" fmla="*/ 663 w 687"/>
                  <a:gd name="T9" fmla="*/ 48 h 48"/>
                  <a:gd name="T10" fmla="*/ 687 w 687"/>
                  <a:gd name="T11" fmla="*/ 24 h 48"/>
                  <a:gd name="T12" fmla="*/ 663 w 687"/>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687" h="48">
                    <a:moveTo>
                      <a:pt x="663" y="0"/>
                    </a:moveTo>
                    <a:cubicBezTo>
                      <a:pt x="24" y="0"/>
                      <a:pt x="24" y="0"/>
                      <a:pt x="24" y="0"/>
                    </a:cubicBezTo>
                    <a:cubicBezTo>
                      <a:pt x="10" y="0"/>
                      <a:pt x="0" y="11"/>
                      <a:pt x="0" y="24"/>
                    </a:cubicBezTo>
                    <a:cubicBezTo>
                      <a:pt x="0" y="37"/>
                      <a:pt x="10" y="48"/>
                      <a:pt x="24" y="48"/>
                    </a:cubicBezTo>
                    <a:cubicBezTo>
                      <a:pt x="663" y="48"/>
                      <a:pt x="663" y="48"/>
                      <a:pt x="663" y="48"/>
                    </a:cubicBezTo>
                    <a:cubicBezTo>
                      <a:pt x="676" y="48"/>
                      <a:pt x="687" y="37"/>
                      <a:pt x="687" y="24"/>
                    </a:cubicBezTo>
                    <a:cubicBezTo>
                      <a:pt x="687" y="11"/>
                      <a:pt x="676" y="0"/>
                      <a:pt x="663" y="0"/>
                    </a:cubicBezTo>
                    <a:close/>
                  </a:path>
                </a:pathLst>
              </a:custGeom>
              <a:solidFill>
                <a:srgbClr val="008C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pic>
          <p:nvPicPr>
            <p:cNvPr id="161" name="Graphic 160"/>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11711" y="4533676"/>
              <a:ext cx="490865" cy="518135"/>
            </a:xfrm>
            <a:prstGeom prst="rect">
              <a:avLst/>
            </a:prstGeom>
          </p:spPr>
        </p:pic>
      </p:grpSp>
      <p:sp>
        <p:nvSpPr>
          <p:cNvPr id="5" name="Slide Number Placeholder 4">
            <a:extLst>
              <a:ext uri="{FF2B5EF4-FFF2-40B4-BE49-F238E27FC236}">
                <a16:creationId xmlns:a16="http://schemas.microsoft.com/office/drawing/2014/main" id="{82F06FA3-72E8-F0CA-2429-A896CFBB000A}"/>
              </a:ext>
            </a:extLst>
          </p:cNvPr>
          <p:cNvSpPr>
            <a:spLocks noGrp="1"/>
          </p:cNvSpPr>
          <p:nvPr>
            <p:ph type="sldNum" sz="quarter" idx="10"/>
          </p:nvPr>
        </p:nvSpPr>
        <p:spPr/>
        <p:txBody>
          <a:bodyPr/>
          <a:lstStyle/>
          <a:p>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3"/>
          <p:cNvSpPr>
            <a:spLocks noGrp="1"/>
          </p:cNvSpPr>
          <p:nvPr/>
        </p:nvSpPr>
        <p:spPr>
          <a:xfrm>
            <a:off x="606425" y="584200"/>
            <a:ext cx="11268075" cy="430887"/>
          </a:xfrm>
          <a:prstGeom prst="rect">
            <a:avLst/>
          </a:prstGeom>
        </p:spPr>
        <p:txBody>
          <a:bodyPr vert="horz" wrap="square" lIns="0" tIns="0" rIns="0" bIns="0" rtlCol="0" anchor="t" anchorCtr="0">
            <a:spAutoFit/>
          </a:bodyPr>
          <a:lst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a:lstStyle>
          <a:p>
            <a:r>
              <a:rPr lang="en-US" sz="2800">
                <a:solidFill>
                  <a:schemeClr val="accent1"/>
                </a:solidFill>
                <a:latin typeface="Bodoni MT" panose="02070603080606020203" pitchFamily="18" charset="0"/>
                <a:ea typeface="MS PGothic" charset="0"/>
              </a:rPr>
              <a:t>The Three Pillars of Sustainability</a:t>
            </a:r>
          </a:p>
        </p:txBody>
      </p:sp>
      <p:pic>
        <p:nvPicPr>
          <p:cNvPr id="14" name="Picture 13" descr="Diagram&#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7375" y="1369060"/>
            <a:ext cx="5621020" cy="4585335"/>
          </a:xfrm>
          <a:prstGeom prst="rect">
            <a:avLst/>
          </a:prstGeom>
        </p:spPr>
      </p:pic>
      <p:pic>
        <p:nvPicPr>
          <p:cNvPr id="16" name="Graphic 7"/>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6425" y="1675130"/>
            <a:ext cx="4705985" cy="3221990"/>
          </a:xfrm>
          <a:prstGeom prst="rect">
            <a:avLst/>
          </a:prstGeom>
        </p:spPr>
      </p:pic>
      <p:sp>
        <p:nvSpPr>
          <p:cNvPr id="17" name="TextBox 8"/>
          <p:cNvSpPr txBox="1"/>
          <p:nvPr/>
        </p:nvSpPr>
        <p:spPr>
          <a:xfrm rot="16200000">
            <a:off x="429994" y="3921373"/>
            <a:ext cx="1456055" cy="276999"/>
          </a:xfrm>
          <a:prstGeom prst="rect">
            <a:avLst/>
          </a:prstGeom>
          <a:noFill/>
        </p:spPr>
        <p:txBody>
          <a:bodyPr wrap="square" lIns="0" tIns="0" rIns="0" bIns="0" rtlCol="0">
            <a:spAutoFit/>
          </a:bodyPr>
          <a:lstStyle/>
          <a:p>
            <a:pPr algn="ctr">
              <a:spcAft>
                <a:spcPts val="1200"/>
              </a:spcAft>
            </a:pPr>
            <a:r>
              <a:rPr lang="en-IN" b="1">
                <a:solidFill>
                  <a:schemeClr val="bg1"/>
                </a:solidFill>
              </a:rPr>
              <a:t>ECONOMY</a:t>
            </a:r>
            <a:endParaRPr lang="en-US" b="1" err="1">
              <a:solidFill>
                <a:schemeClr val="bg1"/>
              </a:solidFill>
            </a:endParaRPr>
          </a:p>
        </p:txBody>
      </p:sp>
      <p:sp>
        <p:nvSpPr>
          <p:cNvPr id="18" name="TextBox 10"/>
          <p:cNvSpPr txBox="1"/>
          <p:nvPr/>
        </p:nvSpPr>
        <p:spPr>
          <a:xfrm rot="16200000">
            <a:off x="2034679" y="3834199"/>
            <a:ext cx="1848842" cy="276999"/>
          </a:xfrm>
          <a:prstGeom prst="rect">
            <a:avLst/>
          </a:prstGeom>
          <a:noFill/>
        </p:spPr>
        <p:txBody>
          <a:bodyPr wrap="square" lIns="0" tIns="0" rIns="0" bIns="0" rtlCol="0">
            <a:spAutoFit/>
          </a:bodyPr>
          <a:lstStyle/>
          <a:p>
            <a:pPr algn="ctr">
              <a:spcAft>
                <a:spcPts val="1200"/>
              </a:spcAft>
            </a:pPr>
            <a:r>
              <a:rPr lang="en-IN" b="1">
                <a:solidFill>
                  <a:schemeClr val="bg1"/>
                </a:solidFill>
              </a:rPr>
              <a:t>ENVIRONMENT</a:t>
            </a:r>
            <a:endParaRPr lang="en-US" b="1" err="1">
              <a:solidFill>
                <a:schemeClr val="bg1"/>
              </a:solidFill>
            </a:endParaRPr>
          </a:p>
        </p:txBody>
      </p:sp>
      <p:sp>
        <p:nvSpPr>
          <p:cNvPr id="19" name="TextBox 12"/>
          <p:cNvSpPr txBox="1"/>
          <p:nvPr/>
        </p:nvSpPr>
        <p:spPr>
          <a:xfrm rot="16200000">
            <a:off x="3946426" y="3833743"/>
            <a:ext cx="1456055" cy="276999"/>
          </a:xfrm>
          <a:prstGeom prst="rect">
            <a:avLst/>
          </a:prstGeom>
          <a:noFill/>
        </p:spPr>
        <p:txBody>
          <a:bodyPr wrap="square" lIns="0" tIns="0" rIns="0" bIns="0" rtlCol="0">
            <a:spAutoFit/>
          </a:bodyPr>
          <a:lstStyle/>
          <a:p>
            <a:pPr algn="ctr">
              <a:spcAft>
                <a:spcPts val="1200"/>
              </a:spcAft>
            </a:pPr>
            <a:r>
              <a:rPr lang="en-IN" b="1">
                <a:solidFill>
                  <a:schemeClr val="bg1"/>
                </a:solidFill>
              </a:rPr>
              <a:t>PEOPLE</a:t>
            </a:r>
            <a:endParaRPr lang="en-US" b="1" err="1">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79424" y="1828801"/>
            <a:ext cx="10874375" cy="4114800"/>
          </a:xfrm>
        </p:spPr>
        <p:txBody>
          <a:bodyPr/>
          <a:lstStyle/>
          <a:p>
            <a:pPr marL="0" lvl="1" indent="0" algn="just" fontAlgn="base">
              <a:spcBef>
                <a:spcPts val="0"/>
              </a:spcBef>
              <a:spcAft>
                <a:spcPts val="1200"/>
              </a:spcAft>
              <a:buClr>
                <a:srgbClr val="0028A0"/>
              </a:buClr>
              <a:buSzPct val="100000"/>
              <a:buNone/>
            </a:pPr>
            <a:r>
              <a:rPr lang="en-US" b="1">
                <a:solidFill>
                  <a:schemeClr val="accent1"/>
                </a:solidFill>
                <a:latin typeface="Bodoni MT" panose="02070603080606020203" pitchFamily="18" charset="0"/>
                <a:ea typeface="MS PGothic" charset="0"/>
                <a:cs typeface="+mj-cs"/>
              </a:rPr>
              <a:t>Sustainable Investment </a:t>
            </a:r>
            <a:r>
              <a:rPr lang="en-US">
                <a:solidFill>
                  <a:schemeClr val="accent1"/>
                </a:solidFill>
                <a:latin typeface="Bodoni MT" panose="02070603080606020203" pitchFamily="18" charset="0"/>
                <a:ea typeface="MS PGothic" charset="0"/>
                <a:cs typeface="+mj-cs"/>
              </a:rPr>
              <a:t>means an investment in an economic activity that contributes to:</a:t>
            </a:r>
          </a:p>
          <a:p>
            <a:pPr marL="0" lvl="2" indent="0" algn="just" fontAlgn="base">
              <a:spcBef>
                <a:spcPts val="0"/>
              </a:spcBef>
              <a:spcAft>
                <a:spcPts val="1200"/>
              </a:spcAft>
              <a:buClr>
                <a:srgbClr val="0028A0"/>
              </a:buClr>
              <a:buSzPct val="100000"/>
              <a:buNone/>
            </a:pPr>
            <a:r>
              <a:rPr lang="en-US">
                <a:solidFill>
                  <a:schemeClr val="accent1"/>
                </a:solidFill>
                <a:latin typeface="Bodoni MT" panose="02070603080606020203" pitchFamily="18" charset="0"/>
                <a:ea typeface="MS PGothic" charset="0"/>
                <a:cs typeface="+mj-cs"/>
              </a:rPr>
              <a:t>An </a:t>
            </a:r>
            <a:r>
              <a:rPr lang="en-US" b="1">
                <a:solidFill>
                  <a:schemeClr val="accent1"/>
                </a:solidFill>
                <a:effectLst>
                  <a:outerShdw blurRad="38100" dist="38100" dir="2700000" algn="tl">
                    <a:srgbClr val="000000">
                      <a:alpha val="43137"/>
                    </a:srgbClr>
                  </a:outerShdw>
                </a:effectLst>
                <a:latin typeface="Bodoni MT" panose="02070603080606020203" pitchFamily="18" charset="0"/>
                <a:ea typeface="MS PGothic" charset="0"/>
                <a:cs typeface="+mj-cs"/>
              </a:rPr>
              <a:t>environmental objective </a:t>
            </a:r>
            <a:r>
              <a:rPr lang="en-US" b="1">
                <a:solidFill>
                  <a:schemeClr val="accent1"/>
                </a:solidFill>
                <a:latin typeface="Bodoni MT" panose="02070603080606020203" pitchFamily="18" charset="0"/>
                <a:ea typeface="MS PGothic" charset="0"/>
                <a:cs typeface="+mj-cs"/>
              </a:rPr>
              <a:t>(‘E’), </a:t>
            </a:r>
            <a:r>
              <a:rPr lang="en-US">
                <a:solidFill>
                  <a:schemeClr val="accent1"/>
                </a:solidFill>
                <a:latin typeface="Bodoni MT" panose="02070603080606020203" pitchFamily="18" charset="0"/>
                <a:ea typeface="MS PGothic" charset="0"/>
                <a:cs typeface="+mj-cs"/>
              </a:rPr>
              <a:t>as measured, for example, by key resource efficiency indicators on the use of </a:t>
            </a:r>
            <a:r>
              <a:rPr lang="en-US">
                <a:solidFill>
                  <a:srgbClr val="00B050"/>
                </a:solidFill>
                <a:latin typeface="Bodoni MT" panose="02070603080606020203" pitchFamily="18" charset="0"/>
                <a:ea typeface="MS PGothic" charset="0"/>
                <a:cs typeface="+mj-cs"/>
              </a:rPr>
              <a:t>energy</a:t>
            </a:r>
            <a:r>
              <a:rPr lang="en-US">
                <a:solidFill>
                  <a:schemeClr val="accent1"/>
                </a:solidFill>
                <a:latin typeface="Bodoni MT" panose="02070603080606020203" pitchFamily="18" charset="0"/>
                <a:ea typeface="MS PGothic" charset="0"/>
                <a:cs typeface="+mj-cs"/>
              </a:rPr>
              <a:t>, </a:t>
            </a:r>
            <a:r>
              <a:rPr lang="en-US">
                <a:solidFill>
                  <a:srgbClr val="00B050"/>
                </a:solidFill>
                <a:latin typeface="Bodoni MT" panose="02070603080606020203" pitchFamily="18" charset="0"/>
                <a:ea typeface="MS PGothic" charset="0"/>
                <a:cs typeface="+mj-cs"/>
              </a:rPr>
              <a:t>renewable energy</a:t>
            </a:r>
            <a:r>
              <a:rPr lang="en-US">
                <a:solidFill>
                  <a:schemeClr val="accent1"/>
                </a:solidFill>
                <a:latin typeface="Bodoni MT" panose="02070603080606020203" pitchFamily="18" charset="0"/>
                <a:ea typeface="MS PGothic" charset="0"/>
                <a:cs typeface="+mj-cs"/>
              </a:rPr>
              <a:t>, </a:t>
            </a:r>
            <a:r>
              <a:rPr lang="en-US">
                <a:solidFill>
                  <a:srgbClr val="00B050"/>
                </a:solidFill>
                <a:latin typeface="Bodoni MT" panose="02070603080606020203" pitchFamily="18" charset="0"/>
                <a:ea typeface="MS PGothic" charset="0"/>
                <a:cs typeface="+mj-cs"/>
              </a:rPr>
              <a:t>raw materials</a:t>
            </a:r>
            <a:r>
              <a:rPr lang="en-US">
                <a:solidFill>
                  <a:schemeClr val="accent1"/>
                </a:solidFill>
                <a:latin typeface="Bodoni MT" panose="02070603080606020203" pitchFamily="18" charset="0"/>
                <a:ea typeface="MS PGothic" charset="0"/>
                <a:cs typeface="+mj-cs"/>
              </a:rPr>
              <a:t>, </a:t>
            </a:r>
            <a:r>
              <a:rPr lang="en-US">
                <a:solidFill>
                  <a:srgbClr val="00B050"/>
                </a:solidFill>
                <a:latin typeface="Bodoni MT" panose="02070603080606020203" pitchFamily="18" charset="0"/>
                <a:ea typeface="MS PGothic" charset="0"/>
                <a:cs typeface="+mj-cs"/>
              </a:rPr>
              <a:t>water and land</a:t>
            </a:r>
            <a:r>
              <a:rPr lang="en-US">
                <a:solidFill>
                  <a:schemeClr val="accent1"/>
                </a:solidFill>
                <a:latin typeface="Bodoni MT" panose="02070603080606020203" pitchFamily="18" charset="0"/>
                <a:ea typeface="MS PGothic" charset="0"/>
                <a:cs typeface="+mj-cs"/>
              </a:rPr>
              <a:t>, on the production of </a:t>
            </a:r>
            <a:r>
              <a:rPr lang="en-US">
                <a:solidFill>
                  <a:srgbClr val="00B050"/>
                </a:solidFill>
                <a:latin typeface="Bodoni MT" panose="02070603080606020203" pitchFamily="18" charset="0"/>
                <a:ea typeface="MS PGothic" charset="0"/>
                <a:cs typeface="+mj-cs"/>
              </a:rPr>
              <a:t>waste</a:t>
            </a:r>
            <a:r>
              <a:rPr lang="en-US">
                <a:solidFill>
                  <a:schemeClr val="accent1"/>
                </a:solidFill>
                <a:latin typeface="Bodoni MT" panose="02070603080606020203" pitchFamily="18" charset="0"/>
                <a:ea typeface="MS PGothic" charset="0"/>
                <a:cs typeface="+mj-cs"/>
              </a:rPr>
              <a:t>, and </a:t>
            </a:r>
            <a:r>
              <a:rPr lang="en-US">
                <a:solidFill>
                  <a:srgbClr val="00B050"/>
                </a:solidFill>
                <a:latin typeface="Bodoni MT" panose="02070603080606020203" pitchFamily="18" charset="0"/>
                <a:ea typeface="MS PGothic" charset="0"/>
                <a:cs typeface="+mj-cs"/>
              </a:rPr>
              <a:t>greenhouse gas emissions</a:t>
            </a:r>
            <a:r>
              <a:rPr lang="en-US">
                <a:solidFill>
                  <a:schemeClr val="accent1"/>
                </a:solidFill>
                <a:latin typeface="Bodoni MT" panose="02070603080606020203" pitchFamily="18" charset="0"/>
                <a:ea typeface="MS PGothic" charset="0"/>
                <a:cs typeface="+mj-cs"/>
              </a:rPr>
              <a:t>, or on its impact on </a:t>
            </a:r>
            <a:r>
              <a:rPr lang="en-US">
                <a:solidFill>
                  <a:srgbClr val="00B050"/>
                </a:solidFill>
                <a:latin typeface="Bodoni MT" panose="02070603080606020203" pitchFamily="18" charset="0"/>
                <a:ea typeface="MS PGothic" charset="0"/>
                <a:cs typeface="+mj-cs"/>
              </a:rPr>
              <a:t>biodiversity </a:t>
            </a:r>
            <a:r>
              <a:rPr lang="en-US">
                <a:solidFill>
                  <a:schemeClr val="accent1"/>
                </a:solidFill>
                <a:latin typeface="Bodoni MT" panose="02070603080606020203" pitchFamily="18" charset="0"/>
                <a:ea typeface="MS PGothic" charset="0"/>
                <a:cs typeface="+mj-cs"/>
              </a:rPr>
              <a:t>and the </a:t>
            </a:r>
            <a:r>
              <a:rPr lang="en-US">
                <a:solidFill>
                  <a:srgbClr val="00B050"/>
                </a:solidFill>
                <a:latin typeface="Bodoni MT" panose="02070603080606020203" pitchFamily="18" charset="0"/>
                <a:ea typeface="MS PGothic" charset="0"/>
                <a:cs typeface="+mj-cs"/>
              </a:rPr>
              <a:t>circular economy</a:t>
            </a:r>
            <a:r>
              <a:rPr lang="en-US">
                <a:solidFill>
                  <a:schemeClr val="accent1"/>
                </a:solidFill>
                <a:latin typeface="Bodoni MT" panose="02070603080606020203" pitchFamily="18" charset="0"/>
                <a:ea typeface="MS PGothic" charset="0"/>
                <a:cs typeface="+mj-cs"/>
              </a:rPr>
              <a:t>, </a:t>
            </a:r>
          </a:p>
          <a:p>
            <a:pPr marL="0" lvl="2" indent="0" algn="just" fontAlgn="base">
              <a:spcBef>
                <a:spcPts val="0"/>
              </a:spcBef>
              <a:spcAft>
                <a:spcPts val="1200"/>
              </a:spcAft>
              <a:buClr>
                <a:srgbClr val="0028A0"/>
              </a:buClr>
              <a:buSzPct val="100000"/>
              <a:buNone/>
            </a:pPr>
            <a:r>
              <a:rPr lang="en-US" b="1" u="sng">
                <a:solidFill>
                  <a:schemeClr val="accent1"/>
                </a:solidFill>
                <a:latin typeface="Bodoni MT" panose="02070603080606020203" pitchFamily="18" charset="0"/>
                <a:ea typeface="MS PGothic" charset="0"/>
                <a:cs typeface="+mj-cs"/>
              </a:rPr>
              <a:t>Or</a:t>
            </a:r>
            <a:r>
              <a:rPr lang="en-US">
                <a:solidFill>
                  <a:schemeClr val="accent1"/>
                </a:solidFill>
                <a:latin typeface="Bodoni MT" panose="02070603080606020203" pitchFamily="18" charset="0"/>
                <a:ea typeface="MS PGothic" charset="0"/>
                <a:cs typeface="+mj-cs"/>
              </a:rPr>
              <a:t> an investment in an economic activity that contributes to a </a:t>
            </a:r>
            <a:r>
              <a:rPr lang="en-US" b="1">
                <a:solidFill>
                  <a:schemeClr val="accent1"/>
                </a:solidFill>
                <a:effectLst>
                  <a:outerShdw blurRad="38100" dist="38100" dir="2700000" algn="tl">
                    <a:srgbClr val="000000">
                      <a:alpha val="43137"/>
                    </a:srgbClr>
                  </a:outerShdw>
                </a:effectLst>
                <a:latin typeface="Bodoni MT" panose="02070603080606020203" pitchFamily="18" charset="0"/>
                <a:ea typeface="MS PGothic" charset="0"/>
                <a:cs typeface="+mj-cs"/>
              </a:rPr>
              <a:t>social objective </a:t>
            </a:r>
            <a:r>
              <a:rPr lang="en-US" b="1">
                <a:solidFill>
                  <a:schemeClr val="accent1"/>
                </a:solidFill>
                <a:latin typeface="Bodoni MT" panose="02070603080606020203" pitchFamily="18" charset="0"/>
                <a:ea typeface="MS PGothic" charset="0"/>
                <a:cs typeface="+mj-cs"/>
              </a:rPr>
              <a:t>(‘S’), </a:t>
            </a:r>
            <a:r>
              <a:rPr lang="en-US">
                <a:solidFill>
                  <a:schemeClr val="accent1"/>
                </a:solidFill>
                <a:latin typeface="Bodoni MT" panose="02070603080606020203" pitchFamily="18" charset="0"/>
                <a:ea typeface="MS PGothic" charset="0"/>
                <a:cs typeface="+mj-cs"/>
              </a:rPr>
              <a:t>in particular an investment that contributes to tackling inequality or that fosters </a:t>
            </a:r>
            <a:r>
              <a:rPr lang="en-US">
                <a:solidFill>
                  <a:srgbClr val="FF0000"/>
                </a:solidFill>
                <a:latin typeface="Bodoni MT" panose="02070603080606020203" pitchFamily="18" charset="0"/>
                <a:ea typeface="MS PGothic" charset="0"/>
                <a:cs typeface="+mj-cs"/>
              </a:rPr>
              <a:t>social cohesion</a:t>
            </a:r>
            <a:r>
              <a:rPr lang="en-US">
                <a:solidFill>
                  <a:schemeClr val="accent1"/>
                </a:solidFill>
                <a:latin typeface="Bodoni MT" panose="02070603080606020203" pitchFamily="18" charset="0"/>
                <a:ea typeface="MS PGothic" charset="0"/>
                <a:cs typeface="+mj-cs"/>
              </a:rPr>
              <a:t>, </a:t>
            </a:r>
            <a:r>
              <a:rPr lang="en-US">
                <a:solidFill>
                  <a:srgbClr val="FF0000"/>
                </a:solidFill>
                <a:latin typeface="Bodoni MT" panose="02070603080606020203" pitchFamily="18" charset="0"/>
                <a:ea typeface="MS PGothic" charset="0"/>
                <a:cs typeface="+mj-cs"/>
              </a:rPr>
              <a:t>social integration </a:t>
            </a:r>
            <a:r>
              <a:rPr lang="en-US">
                <a:solidFill>
                  <a:schemeClr val="accent1"/>
                </a:solidFill>
                <a:latin typeface="Bodoni MT" panose="02070603080606020203" pitchFamily="18" charset="0"/>
                <a:ea typeface="MS PGothic" charset="0"/>
                <a:cs typeface="+mj-cs"/>
              </a:rPr>
              <a:t>and </a:t>
            </a:r>
            <a:r>
              <a:rPr lang="en-US" err="1">
                <a:solidFill>
                  <a:srgbClr val="FF0000"/>
                </a:solidFill>
                <a:latin typeface="Bodoni MT" panose="02070603080606020203" pitchFamily="18" charset="0"/>
                <a:ea typeface="MS PGothic" charset="0"/>
                <a:cs typeface="+mj-cs"/>
              </a:rPr>
              <a:t>labour</a:t>
            </a:r>
            <a:r>
              <a:rPr lang="en-US">
                <a:solidFill>
                  <a:srgbClr val="FF0000"/>
                </a:solidFill>
                <a:latin typeface="Bodoni MT" panose="02070603080606020203" pitchFamily="18" charset="0"/>
                <a:ea typeface="MS PGothic" charset="0"/>
                <a:cs typeface="+mj-cs"/>
              </a:rPr>
              <a:t> relations</a:t>
            </a:r>
            <a:r>
              <a:rPr lang="en-US">
                <a:solidFill>
                  <a:schemeClr val="accent1"/>
                </a:solidFill>
                <a:latin typeface="Bodoni MT" panose="02070603080606020203" pitchFamily="18" charset="0"/>
                <a:ea typeface="MS PGothic" charset="0"/>
                <a:cs typeface="+mj-cs"/>
              </a:rPr>
              <a:t>, or an investment in </a:t>
            </a:r>
            <a:r>
              <a:rPr lang="en-US">
                <a:solidFill>
                  <a:srgbClr val="FF0000"/>
                </a:solidFill>
                <a:latin typeface="Bodoni MT" panose="02070603080606020203" pitchFamily="18" charset="0"/>
                <a:ea typeface="MS PGothic" charset="0"/>
                <a:cs typeface="+mj-cs"/>
              </a:rPr>
              <a:t>human capital </a:t>
            </a:r>
            <a:r>
              <a:rPr lang="en-US">
                <a:solidFill>
                  <a:schemeClr val="accent1"/>
                </a:solidFill>
                <a:latin typeface="Bodoni MT" panose="02070603080606020203" pitchFamily="18" charset="0"/>
                <a:ea typeface="MS PGothic" charset="0"/>
                <a:cs typeface="+mj-cs"/>
              </a:rPr>
              <a:t>or </a:t>
            </a:r>
            <a:r>
              <a:rPr lang="en-US">
                <a:solidFill>
                  <a:srgbClr val="FF0000"/>
                </a:solidFill>
                <a:latin typeface="Bodoni MT" panose="02070603080606020203" pitchFamily="18" charset="0"/>
                <a:ea typeface="MS PGothic" charset="0"/>
                <a:cs typeface="+mj-cs"/>
              </a:rPr>
              <a:t>economically or socially disadvantaged communities</a:t>
            </a:r>
            <a:r>
              <a:rPr lang="en-US">
                <a:solidFill>
                  <a:schemeClr val="accent1"/>
                </a:solidFill>
                <a:latin typeface="Bodoni MT" panose="02070603080606020203" pitchFamily="18" charset="0"/>
                <a:ea typeface="MS PGothic" charset="0"/>
                <a:cs typeface="+mj-cs"/>
              </a:rPr>
              <a:t>, provided that such investments do not significantly harm any of those objectives </a:t>
            </a:r>
          </a:p>
          <a:p>
            <a:pPr marL="0" lvl="2" indent="0" algn="just" fontAlgn="base">
              <a:spcBef>
                <a:spcPts val="0"/>
              </a:spcBef>
              <a:spcAft>
                <a:spcPts val="1200"/>
              </a:spcAft>
              <a:buClr>
                <a:srgbClr val="0028A0"/>
              </a:buClr>
              <a:buSzPct val="100000"/>
              <a:buNone/>
            </a:pPr>
            <a:r>
              <a:rPr lang="en-US" b="1" u="sng">
                <a:solidFill>
                  <a:schemeClr val="accent1"/>
                </a:solidFill>
                <a:latin typeface="Bodoni MT" panose="02070603080606020203" pitchFamily="18" charset="0"/>
                <a:ea typeface="MS PGothic" charset="0"/>
                <a:cs typeface="+mj-cs"/>
              </a:rPr>
              <a:t>And </a:t>
            </a:r>
            <a:r>
              <a:rPr lang="en-US">
                <a:solidFill>
                  <a:schemeClr val="accent1"/>
                </a:solidFill>
                <a:latin typeface="Bodoni MT" panose="02070603080606020203" pitchFamily="18" charset="0"/>
                <a:ea typeface="MS PGothic" charset="0"/>
                <a:cs typeface="+mj-cs"/>
              </a:rPr>
              <a:t>that the investee companies follow good </a:t>
            </a:r>
            <a:r>
              <a:rPr lang="en-US" b="1">
                <a:solidFill>
                  <a:schemeClr val="accent1"/>
                </a:solidFill>
                <a:effectLst>
                  <a:outerShdw blurRad="38100" dist="38100" dir="2700000" algn="tl">
                    <a:srgbClr val="000000">
                      <a:alpha val="43137"/>
                    </a:srgbClr>
                  </a:outerShdw>
                </a:effectLst>
                <a:latin typeface="Bodoni MT" panose="02070603080606020203" pitchFamily="18" charset="0"/>
                <a:ea typeface="MS PGothic" charset="0"/>
                <a:cs typeface="+mj-cs"/>
              </a:rPr>
              <a:t>governance practices </a:t>
            </a:r>
            <a:r>
              <a:rPr lang="en-US" b="1">
                <a:solidFill>
                  <a:schemeClr val="accent1"/>
                </a:solidFill>
                <a:latin typeface="Bodoni MT" panose="02070603080606020203" pitchFamily="18" charset="0"/>
                <a:ea typeface="MS PGothic" charset="0"/>
                <a:cs typeface="+mj-cs"/>
              </a:rPr>
              <a:t>(‘G’), </a:t>
            </a:r>
            <a:r>
              <a:rPr lang="en-US">
                <a:solidFill>
                  <a:schemeClr val="accent1"/>
                </a:solidFill>
                <a:latin typeface="Bodoni MT" panose="02070603080606020203" pitchFamily="18" charset="0"/>
                <a:ea typeface="MS PGothic" charset="0"/>
                <a:cs typeface="+mj-cs"/>
              </a:rPr>
              <a:t>in particular with respect to </a:t>
            </a:r>
            <a:r>
              <a:rPr lang="en-US">
                <a:solidFill>
                  <a:srgbClr val="00B0F0"/>
                </a:solidFill>
                <a:latin typeface="Bodoni MT" panose="02070603080606020203" pitchFamily="18" charset="0"/>
                <a:ea typeface="MS PGothic" charset="0"/>
                <a:cs typeface="+mj-cs"/>
              </a:rPr>
              <a:t>sound management structures</a:t>
            </a:r>
            <a:r>
              <a:rPr lang="en-US">
                <a:solidFill>
                  <a:schemeClr val="accent1"/>
                </a:solidFill>
                <a:latin typeface="Bodoni MT" panose="02070603080606020203" pitchFamily="18" charset="0"/>
                <a:ea typeface="MS PGothic" charset="0"/>
                <a:cs typeface="+mj-cs"/>
              </a:rPr>
              <a:t>, </a:t>
            </a:r>
            <a:r>
              <a:rPr lang="en-US">
                <a:solidFill>
                  <a:srgbClr val="00B0F0"/>
                </a:solidFill>
                <a:latin typeface="Bodoni MT" panose="02070603080606020203" pitchFamily="18" charset="0"/>
                <a:ea typeface="MS PGothic" charset="0"/>
                <a:cs typeface="+mj-cs"/>
              </a:rPr>
              <a:t>employee relations</a:t>
            </a:r>
            <a:r>
              <a:rPr lang="en-US">
                <a:solidFill>
                  <a:schemeClr val="accent1"/>
                </a:solidFill>
                <a:latin typeface="Bodoni MT" panose="02070603080606020203" pitchFamily="18" charset="0"/>
                <a:ea typeface="MS PGothic" charset="0"/>
                <a:cs typeface="+mj-cs"/>
              </a:rPr>
              <a:t>, </a:t>
            </a:r>
            <a:r>
              <a:rPr lang="en-US">
                <a:solidFill>
                  <a:srgbClr val="00B0F0"/>
                </a:solidFill>
                <a:latin typeface="Bodoni MT" panose="02070603080606020203" pitchFamily="18" charset="0"/>
                <a:ea typeface="MS PGothic" charset="0"/>
                <a:cs typeface="+mj-cs"/>
              </a:rPr>
              <a:t>remuneration </a:t>
            </a:r>
            <a:r>
              <a:rPr lang="en-US">
                <a:solidFill>
                  <a:schemeClr val="accent1"/>
                </a:solidFill>
                <a:latin typeface="Bodoni MT" panose="02070603080606020203" pitchFamily="18" charset="0"/>
                <a:ea typeface="MS PGothic" charset="0"/>
                <a:cs typeface="+mj-cs"/>
              </a:rPr>
              <a:t>of staff and </a:t>
            </a:r>
            <a:r>
              <a:rPr lang="en-US">
                <a:solidFill>
                  <a:srgbClr val="00B0F0"/>
                </a:solidFill>
                <a:latin typeface="Bodoni MT" panose="02070603080606020203" pitchFamily="18" charset="0"/>
                <a:ea typeface="MS PGothic" charset="0"/>
                <a:cs typeface="+mj-cs"/>
              </a:rPr>
              <a:t>tax compliance</a:t>
            </a:r>
            <a:r>
              <a:rPr lang="en-US">
                <a:solidFill>
                  <a:schemeClr val="accent1"/>
                </a:solidFill>
                <a:latin typeface="Bodoni MT" panose="02070603080606020203" pitchFamily="18" charset="0"/>
                <a:ea typeface="MS PGothic" charset="0"/>
                <a:cs typeface="+mj-cs"/>
              </a:rPr>
              <a:t>;</a:t>
            </a:r>
          </a:p>
          <a:p>
            <a:pPr marL="520700" lvl="2" indent="-292100" algn="just">
              <a:buSzPct val="100000"/>
            </a:pPr>
            <a:endParaRPr lang="en-US" sz="1800"/>
          </a:p>
          <a:p>
            <a:pPr marL="0" lvl="1" indent="0" algn="just">
              <a:spcBef>
                <a:spcPts val="600"/>
              </a:spcBef>
              <a:buSzPct val="100000"/>
              <a:buNone/>
            </a:pPr>
            <a:r>
              <a:rPr lang="en-US" sz="1200" i="1"/>
              <a:t>Source: Regulation (EU) 2019/2088 of the European Parliament and of the Council of 27 November 2019 on sustainability‐related disclosures in the financial services sector. Article 2, par. 17 </a:t>
            </a:r>
          </a:p>
        </p:txBody>
      </p:sp>
      <p:sp>
        <p:nvSpPr>
          <p:cNvPr id="6" name="Text Placeholder 5"/>
          <p:cNvSpPr>
            <a:spLocks noGrp="1"/>
          </p:cNvSpPr>
          <p:nvPr>
            <p:ph type="body" sz="quarter" idx="10"/>
          </p:nvPr>
        </p:nvSpPr>
        <p:spPr>
          <a:xfrm>
            <a:off x="1056368" y="1254544"/>
            <a:ext cx="10297431" cy="307777"/>
          </a:xfrm>
        </p:spPr>
        <p:txBody>
          <a:bodyPr/>
          <a:lstStyle/>
          <a:p>
            <a:r>
              <a:rPr lang="en-US" sz="2000">
                <a:solidFill>
                  <a:schemeClr val="bg2">
                    <a:lumMod val="75000"/>
                    <a:lumOff val="25000"/>
                  </a:schemeClr>
                </a:solidFill>
                <a:sym typeface="+mn-ea"/>
                <a:hlinkClick r:id="rId3"/>
              </a:rPr>
              <a:t>EU Sustainable Finance Disclosure Regulation</a:t>
            </a:r>
            <a:r>
              <a:rPr lang="en-GB" sz="2000" b="1">
                <a:solidFill>
                  <a:srgbClr val="0070C0"/>
                </a:solidFill>
                <a:effectLst/>
                <a:latin typeface="Verdana" panose="020B0604030504040204" pitchFamily="34" charset="0"/>
                <a:ea typeface="Verdana" panose="020B0604030504040204" pitchFamily="34" charset="0"/>
                <a:cs typeface="Times New Roman" panose="02020603050405020304" pitchFamily="18" charset="0"/>
                <a:sym typeface="+mn-ea"/>
              </a:rPr>
              <a:t> </a:t>
            </a:r>
            <a:r>
              <a:rPr lang="en-US" sz="2000">
                <a:solidFill>
                  <a:schemeClr val="accent1"/>
                </a:solidFill>
                <a:latin typeface="Bodoni MT" panose="02070603080606020203" pitchFamily="18" charset="0"/>
                <a:cs typeface="+mj-cs"/>
                <a:sym typeface="+mn-ea"/>
              </a:rPr>
              <a:t>(</a:t>
            </a:r>
            <a:r>
              <a:rPr lang="en-US" sz="2000">
                <a:solidFill>
                  <a:schemeClr val="accent1"/>
                </a:solidFill>
                <a:latin typeface="Bodoni MT" panose="02070603080606020203" pitchFamily="18" charset="0"/>
                <a:cs typeface="+mj-cs"/>
              </a:rPr>
              <a:t>SFDR)</a:t>
            </a:r>
            <a:endParaRPr lang="en-US" sz="1600">
              <a:solidFill>
                <a:schemeClr val="accent1"/>
              </a:solidFill>
              <a:latin typeface="Bodoni MT" panose="02070603080606020203" pitchFamily="18" charset="0"/>
              <a:cs typeface="+mj-cs"/>
            </a:endParaRPr>
          </a:p>
        </p:txBody>
      </p:sp>
      <p:sp>
        <p:nvSpPr>
          <p:cNvPr id="4" name="Title 3"/>
          <p:cNvSpPr>
            <a:spLocks noGrp="1"/>
          </p:cNvSpPr>
          <p:nvPr>
            <p:ph type="title"/>
          </p:nvPr>
        </p:nvSpPr>
        <p:spPr>
          <a:xfrm>
            <a:off x="1067254" y="239487"/>
            <a:ext cx="11268075" cy="615315"/>
          </a:xfrm>
        </p:spPr>
        <p:txBody>
          <a:bodyPr>
            <a:normAutofit/>
          </a:bodyPr>
          <a:lstStyle/>
          <a:p>
            <a:r>
              <a:rPr lang="en-US">
                <a:cs typeface="+mj-cs"/>
              </a:rPr>
              <a:t>Regulatory Definition of Sustainable Investment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1988" y="-1"/>
            <a:ext cx="9570939" cy="1080000"/>
          </a:xfrm>
        </p:spPr>
        <p:txBody>
          <a:bodyPr>
            <a:normAutofit/>
          </a:bodyPr>
          <a:lstStyle/>
          <a:p>
            <a:r>
              <a:rPr lang="en-US">
                <a:latin typeface="Bodoni MT"/>
                <a:ea typeface="MS PGothic"/>
                <a:cs typeface="Calibri"/>
              </a:rPr>
              <a:t>Cross-Industry ESG Material Issues</a:t>
            </a:r>
            <a:endParaRPr lang="en-GB">
              <a:latin typeface="Bodoni MT"/>
              <a:ea typeface="MS PGothic"/>
              <a:cs typeface="Calibri"/>
            </a:endParaRPr>
          </a:p>
        </p:txBody>
      </p:sp>
      <p:sp>
        <p:nvSpPr>
          <p:cNvPr id="5" name="Slide Number Placeholder 4"/>
          <p:cNvSpPr>
            <a:spLocks noGrp="1"/>
          </p:cNvSpPr>
          <p:nvPr>
            <p:ph type="sldNum" sz="quarter" idx="4"/>
          </p:nvPr>
        </p:nvSpPr>
        <p:spPr/>
        <p:txBody>
          <a:bodyPr/>
          <a:lstStyle/>
          <a:p>
            <a:fld id="{71F9F866-B438-9445-8D9F-1F8FF6608833}" type="slidenum">
              <a:rPr lang="en-GB" smtClean="0"/>
              <a:t>13</a:t>
            </a:fld>
            <a:endParaRPr lang="en-GB"/>
          </a:p>
        </p:txBody>
      </p:sp>
      <p:graphicFrame>
        <p:nvGraphicFramePr>
          <p:cNvPr id="9" name="Table 8"/>
          <p:cNvGraphicFramePr>
            <a:graphicFrameLocks noGrp="1"/>
          </p:cNvGraphicFramePr>
          <p:nvPr>
            <p:extLst>
              <p:ext uri="{D42A27DB-BD31-4B8C-83A1-F6EECF244321}">
                <p14:modId xmlns:p14="http://schemas.microsoft.com/office/powerpoint/2010/main" val="921890912"/>
              </p:ext>
            </p:extLst>
          </p:nvPr>
        </p:nvGraphicFramePr>
        <p:xfrm>
          <a:off x="1057731" y="1366355"/>
          <a:ext cx="10102508" cy="3773106"/>
        </p:xfrm>
        <a:graphic>
          <a:graphicData uri="http://schemas.openxmlformats.org/drawingml/2006/table">
            <a:tbl>
              <a:tblPr firstRow="1" bandRow="1">
                <a:tableStyleId>{1FECB4D8-DB02-4DC6-A0A2-4F2EBAE1DC90}</a:tableStyleId>
              </a:tblPr>
              <a:tblGrid>
                <a:gridCol w="2937326">
                  <a:extLst>
                    <a:ext uri="{9D8B030D-6E8A-4147-A177-3AD203B41FA5}">
                      <a16:colId xmlns:a16="http://schemas.microsoft.com/office/drawing/2014/main" val="20000"/>
                    </a:ext>
                  </a:extLst>
                </a:gridCol>
                <a:gridCol w="3732114">
                  <a:extLst>
                    <a:ext uri="{9D8B030D-6E8A-4147-A177-3AD203B41FA5}">
                      <a16:colId xmlns:a16="http://schemas.microsoft.com/office/drawing/2014/main" val="20001"/>
                    </a:ext>
                  </a:extLst>
                </a:gridCol>
                <a:gridCol w="3433068">
                  <a:extLst>
                    <a:ext uri="{9D8B030D-6E8A-4147-A177-3AD203B41FA5}">
                      <a16:colId xmlns:a16="http://schemas.microsoft.com/office/drawing/2014/main" val="20002"/>
                    </a:ext>
                  </a:extLst>
                </a:gridCol>
              </a:tblGrid>
              <a:tr h="419234">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Environmental (E)</a:t>
                      </a:r>
                      <a:endParaRPr lang="en-GB" sz="2000" kern="1200">
                        <a:solidFill>
                          <a:schemeClr val="accent1"/>
                        </a:solidFill>
                        <a:latin typeface="Bodoni MT" panose="02070603080606020203" pitchFamily="18" charset="0"/>
                        <a:ea typeface="MS PGothic" charset="0"/>
                        <a:cs typeface="+mj-cs"/>
                      </a:endParaRPr>
                    </a:p>
                  </a:txBody>
                  <a:tcPr>
                    <a:solidFill>
                      <a:srgbClr val="00B0F0"/>
                    </a:solidFill>
                  </a:tcPr>
                </a:tc>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Social (S)</a:t>
                      </a:r>
                      <a:endParaRPr lang="en-GB" sz="2000" kern="1200">
                        <a:solidFill>
                          <a:schemeClr val="accent1"/>
                        </a:solidFill>
                        <a:latin typeface="Bodoni MT" panose="02070603080606020203" pitchFamily="18" charset="0"/>
                        <a:ea typeface="MS PGothic" charset="0"/>
                        <a:cs typeface="+mj-cs"/>
                      </a:endParaRPr>
                    </a:p>
                  </a:txBody>
                  <a:tcPr>
                    <a:solidFill>
                      <a:srgbClr val="00B0F0"/>
                    </a:solidFill>
                  </a:tcPr>
                </a:tc>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Governance (G)</a:t>
                      </a:r>
                      <a:endParaRPr lang="en-GB" sz="2000" kern="1200">
                        <a:solidFill>
                          <a:schemeClr val="accent1"/>
                        </a:solidFill>
                        <a:latin typeface="Bodoni MT" panose="02070603080606020203" pitchFamily="18" charset="0"/>
                        <a:ea typeface="MS PGothic" charset="0"/>
                        <a:cs typeface="+mj-cs"/>
                      </a:endParaRPr>
                    </a:p>
                  </a:txBody>
                  <a:tcPr>
                    <a:solidFill>
                      <a:srgbClr val="00B0F0"/>
                    </a:solidFill>
                  </a:tcPr>
                </a:tc>
                <a:extLst>
                  <a:ext uri="{0D108BD9-81ED-4DB2-BD59-A6C34878D82A}">
                    <a16:rowId xmlns:a16="http://schemas.microsoft.com/office/drawing/2014/main" val="10000"/>
                  </a:ext>
                </a:extLst>
              </a:tr>
              <a:tr h="419234">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Energy Efficiency</a:t>
                      </a:r>
                      <a:endParaRPr lang="en-GB" sz="2000" kern="1200">
                        <a:solidFill>
                          <a:schemeClr val="accent1"/>
                        </a:solidFill>
                        <a:latin typeface="Bodoni MT" panose="02070603080606020203" pitchFamily="18" charset="0"/>
                        <a:ea typeface="MS PGothic" charset="0"/>
                        <a:cs typeface="+mj-cs"/>
                      </a:endParaRPr>
                    </a:p>
                  </a:txBody>
                  <a:tcPr/>
                </a:tc>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Employee Compensation</a:t>
                      </a:r>
                      <a:endParaRPr lang="en-GB" sz="2000" kern="1200">
                        <a:solidFill>
                          <a:schemeClr val="accent1"/>
                        </a:solidFill>
                        <a:latin typeface="Bodoni MT" panose="02070603080606020203" pitchFamily="18" charset="0"/>
                        <a:ea typeface="MS PGothic" charset="0"/>
                        <a:cs typeface="+mj-cs"/>
                      </a:endParaRPr>
                    </a:p>
                  </a:txBody>
                  <a:tcPr/>
                </a:tc>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Board Independence</a:t>
                      </a:r>
                      <a:endParaRPr lang="en-GB" sz="2000" kern="1200">
                        <a:solidFill>
                          <a:schemeClr val="accent1"/>
                        </a:solidFill>
                        <a:latin typeface="Bodoni MT" panose="02070603080606020203" pitchFamily="18" charset="0"/>
                        <a:ea typeface="MS PGothic" charset="0"/>
                        <a:cs typeface="+mj-cs"/>
                      </a:endParaRPr>
                    </a:p>
                  </a:txBody>
                  <a:tcPr/>
                </a:tc>
                <a:extLst>
                  <a:ext uri="{0D108BD9-81ED-4DB2-BD59-A6C34878D82A}">
                    <a16:rowId xmlns:a16="http://schemas.microsoft.com/office/drawing/2014/main" val="10001"/>
                  </a:ext>
                </a:extLst>
              </a:tr>
              <a:tr h="419234">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Carbon Emissions</a:t>
                      </a:r>
                      <a:endParaRPr lang="en-GB" sz="2000" kern="1200">
                        <a:solidFill>
                          <a:schemeClr val="accent1"/>
                        </a:solidFill>
                        <a:latin typeface="Bodoni MT" panose="02070603080606020203" pitchFamily="18" charset="0"/>
                        <a:ea typeface="MS PGothic" charset="0"/>
                        <a:cs typeface="+mj-cs"/>
                      </a:endParaRPr>
                    </a:p>
                  </a:txBody>
                  <a:tcPr/>
                </a:tc>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Benefits</a:t>
                      </a:r>
                      <a:endParaRPr lang="en-GB" sz="2000" kern="1200">
                        <a:solidFill>
                          <a:schemeClr val="accent1"/>
                        </a:solidFill>
                        <a:latin typeface="Bodoni MT" panose="02070603080606020203" pitchFamily="18" charset="0"/>
                        <a:ea typeface="MS PGothic" charset="0"/>
                        <a:cs typeface="+mj-cs"/>
                      </a:endParaRPr>
                    </a:p>
                  </a:txBody>
                  <a:tcPr/>
                </a:tc>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Director Compensation</a:t>
                      </a:r>
                      <a:endParaRPr lang="en-GB" sz="2000" kern="1200">
                        <a:solidFill>
                          <a:schemeClr val="accent1"/>
                        </a:solidFill>
                        <a:latin typeface="Bodoni MT" panose="02070603080606020203" pitchFamily="18" charset="0"/>
                        <a:ea typeface="MS PGothic" charset="0"/>
                        <a:cs typeface="+mj-cs"/>
                      </a:endParaRPr>
                    </a:p>
                  </a:txBody>
                  <a:tcPr/>
                </a:tc>
                <a:extLst>
                  <a:ext uri="{0D108BD9-81ED-4DB2-BD59-A6C34878D82A}">
                    <a16:rowId xmlns:a16="http://schemas.microsoft.com/office/drawing/2014/main" val="10002"/>
                  </a:ext>
                </a:extLst>
              </a:tr>
              <a:tr h="419234">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GHG Emissions</a:t>
                      </a:r>
                      <a:endParaRPr lang="en-GB" sz="2000" kern="1200">
                        <a:solidFill>
                          <a:schemeClr val="accent1"/>
                        </a:solidFill>
                        <a:latin typeface="Bodoni MT" panose="02070603080606020203" pitchFamily="18" charset="0"/>
                        <a:ea typeface="MS PGothic" charset="0"/>
                        <a:cs typeface="+mj-cs"/>
                      </a:endParaRPr>
                    </a:p>
                  </a:txBody>
                  <a:tcPr/>
                </a:tc>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Staff Turnover</a:t>
                      </a:r>
                      <a:endParaRPr lang="en-GB" sz="2000" kern="1200">
                        <a:solidFill>
                          <a:schemeClr val="accent1"/>
                        </a:solidFill>
                        <a:latin typeface="Bodoni MT" panose="02070603080606020203" pitchFamily="18" charset="0"/>
                        <a:ea typeface="MS PGothic" charset="0"/>
                        <a:cs typeface="+mj-cs"/>
                      </a:endParaRPr>
                    </a:p>
                  </a:txBody>
                  <a:tcPr/>
                </a:tc>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Succession Planning</a:t>
                      </a:r>
                      <a:endParaRPr lang="en-GB" sz="2000" kern="1200">
                        <a:solidFill>
                          <a:schemeClr val="accent1"/>
                        </a:solidFill>
                        <a:latin typeface="Bodoni MT" panose="02070603080606020203" pitchFamily="18" charset="0"/>
                        <a:ea typeface="MS PGothic" charset="0"/>
                        <a:cs typeface="+mj-cs"/>
                      </a:endParaRPr>
                    </a:p>
                  </a:txBody>
                  <a:tcPr/>
                </a:tc>
                <a:extLst>
                  <a:ext uri="{0D108BD9-81ED-4DB2-BD59-A6C34878D82A}">
                    <a16:rowId xmlns:a16="http://schemas.microsoft.com/office/drawing/2014/main" val="10003"/>
                  </a:ext>
                </a:extLst>
              </a:tr>
              <a:tr h="419234">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Biodiversity</a:t>
                      </a:r>
                      <a:endParaRPr lang="en-GB" sz="2000" kern="1200">
                        <a:solidFill>
                          <a:schemeClr val="accent1"/>
                        </a:solidFill>
                        <a:latin typeface="Bodoni MT" panose="02070603080606020203" pitchFamily="18" charset="0"/>
                        <a:ea typeface="MS PGothic" charset="0"/>
                        <a:cs typeface="+mj-cs"/>
                      </a:endParaRPr>
                    </a:p>
                  </a:txBody>
                  <a:tcPr/>
                </a:tc>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Employee Health</a:t>
                      </a:r>
                      <a:endParaRPr lang="en-GB" sz="2000" kern="1200">
                        <a:solidFill>
                          <a:schemeClr val="accent1"/>
                        </a:solidFill>
                        <a:latin typeface="Bodoni MT" panose="02070603080606020203" pitchFamily="18" charset="0"/>
                        <a:ea typeface="MS PGothic" charset="0"/>
                        <a:cs typeface="+mj-cs"/>
                      </a:endParaRPr>
                    </a:p>
                  </a:txBody>
                  <a:tcPr/>
                </a:tc>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Litigation Risks</a:t>
                      </a:r>
                      <a:endParaRPr lang="en-GB" sz="2000" kern="1200">
                        <a:solidFill>
                          <a:schemeClr val="accent1"/>
                        </a:solidFill>
                        <a:latin typeface="Bodoni MT" panose="02070603080606020203" pitchFamily="18" charset="0"/>
                        <a:ea typeface="MS PGothic" charset="0"/>
                        <a:cs typeface="+mj-cs"/>
                      </a:endParaRPr>
                    </a:p>
                  </a:txBody>
                  <a:tcPr/>
                </a:tc>
                <a:extLst>
                  <a:ext uri="{0D108BD9-81ED-4DB2-BD59-A6C34878D82A}">
                    <a16:rowId xmlns:a16="http://schemas.microsoft.com/office/drawing/2014/main" val="10004"/>
                  </a:ext>
                </a:extLst>
              </a:tr>
              <a:tr h="419234">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Water Usage</a:t>
                      </a:r>
                      <a:endParaRPr lang="en-GB" sz="2000" kern="1200">
                        <a:solidFill>
                          <a:schemeClr val="accent1"/>
                        </a:solidFill>
                        <a:latin typeface="Bodoni MT" panose="02070603080606020203" pitchFamily="18" charset="0"/>
                        <a:ea typeface="MS PGothic" charset="0"/>
                        <a:cs typeface="+mj-cs"/>
                      </a:endParaRPr>
                    </a:p>
                  </a:txBody>
                  <a:tcPr/>
                </a:tc>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Safety Practices and Targets</a:t>
                      </a:r>
                      <a:endParaRPr lang="en-GB" sz="2000" kern="1200">
                        <a:solidFill>
                          <a:schemeClr val="accent1"/>
                        </a:solidFill>
                        <a:latin typeface="Bodoni MT" panose="02070603080606020203" pitchFamily="18" charset="0"/>
                        <a:ea typeface="MS PGothic" charset="0"/>
                        <a:cs typeface="+mj-cs"/>
                      </a:endParaRPr>
                    </a:p>
                  </a:txBody>
                  <a:tcPr/>
                </a:tc>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Corruption/ Bribery</a:t>
                      </a:r>
                      <a:endParaRPr lang="en-GB" sz="2000" kern="1200">
                        <a:solidFill>
                          <a:schemeClr val="accent1"/>
                        </a:solidFill>
                        <a:latin typeface="Bodoni MT" panose="02070603080606020203" pitchFamily="18" charset="0"/>
                        <a:ea typeface="MS PGothic" charset="0"/>
                        <a:cs typeface="+mj-cs"/>
                      </a:endParaRPr>
                    </a:p>
                  </a:txBody>
                  <a:tcPr/>
                </a:tc>
                <a:extLst>
                  <a:ext uri="{0D108BD9-81ED-4DB2-BD59-A6C34878D82A}">
                    <a16:rowId xmlns:a16="http://schemas.microsoft.com/office/drawing/2014/main" val="10005"/>
                  </a:ext>
                </a:extLst>
              </a:tr>
              <a:tr h="419234">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Natural Resource Use</a:t>
                      </a:r>
                      <a:endParaRPr lang="en-GB" sz="2000" kern="1200">
                        <a:solidFill>
                          <a:schemeClr val="accent1"/>
                        </a:solidFill>
                        <a:latin typeface="Bodoni MT" panose="02070603080606020203" pitchFamily="18" charset="0"/>
                        <a:ea typeface="MS PGothic" charset="0"/>
                        <a:cs typeface="+mj-cs"/>
                      </a:endParaRPr>
                    </a:p>
                  </a:txBody>
                  <a:tcPr/>
                </a:tc>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Training Hours</a:t>
                      </a:r>
                      <a:endParaRPr lang="en-GB" sz="2000" kern="1200">
                        <a:solidFill>
                          <a:schemeClr val="accent1"/>
                        </a:solidFill>
                        <a:latin typeface="Bodoni MT" panose="02070603080606020203" pitchFamily="18" charset="0"/>
                        <a:ea typeface="MS PGothic" charset="0"/>
                        <a:cs typeface="+mj-cs"/>
                      </a:endParaRPr>
                    </a:p>
                  </a:txBody>
                  <a:tcPr/>
                </a:tc>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Codes of Conduct</a:t>
                      </a:r>
                      <a:endParaRPr lang="en-GB" sz="2000" kern="1200">
                        <a:solidFill>
                          <a:schemeClr val="accent1"/>
                        </a:solidFill>
                        <a:latin typeface="Bodoni MT" panose="02070603080606020203" pitchFamily="18" charset="0"/>
                        <a:ea typeface="MS PGothic" charset="0"/>
                        <a:cs typeface="+mj-cs"/>
                      </a:endParaRPr>
                    </a:p>
                  </a:txBody>
                  <a:tcPr/>
                </a:tc>
                <a:extLst>
                  <a:ext uri="{0D108BD9-81ED-4DB2-BD59-A6C34878D82A}">
                    <a16:rowId xmlns:a16="http://schemas.microsoft.com/office/drawing/2014/main" val="10006"/>
                  </a:ext>
                </a:extLst>
              </a:tr>
              <a:tr h="419234">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Recycling Practices</a:t>
                      </a:r>
                      <a:endParaRPr lang="en-GB" sz="2000" kern="1200">
                        <a:solidFill>
                          <a:schemeClr val="accent1"/>
                        </a:solidFill>
                        <a:latin typeface="Bodoni MT" panose="02070603080606020203" pitchFamily="18" charset="0"/>
                        <a:ea typeface="MS PGothic" charset="0"/>
                        <a:cs typeface="+mj-cs"/>
                      </a:endParaRPr>
                    </a:p>
                  </a:txBody>
                  <a:tcPr/>
                </a:tc>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Diversity and Targets</a:t>
                      </a:r>
                      <a:endParaRPr lang="en-GB" sz="2000" kern="1200">
                        <a:solidFill>
                          <a:schemeClr val="accent1"/>
                        </a:solidFill>
                        <a:latin typeface="Bodoni MT" panose="02070603080606020203" pitchFamily="18" charset="0"/>
                        <a:ea typeface="MS PGothic" charset="0"/>
                        <a:cs typeface="+mj-cs"/>
                      </a:endParaRPr>
                    </a:p>
                  </a:txBody>
                  <a:tcPr/>
                </a:tc>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Transparency Policies</a:t>
                      </a:r>
                      <a:endParaRPr lang="en-GB" sz="2000" kern="1200">
                        <a:solidFill>
                          <a:schemeClr val="accent1"/>
                        </a:solidFill>
                        <a:latin typeface="Bodoni MT" panose="02070603080606020203" pitchFamily="18" charset="0"/>
                        <a:ea typeface="MS PGothic" charset="0"/>
                        <a:cs typeface="+mj-cs"/>
                      </a:endParaRPr>
                    </a:p>
                  </a:txBody>
                  <a:tcPr/>
                </a:tc>
                <a:extLst>
                  <a:ext uri="{0D108BD9-81ED-4DB2-BD59-A6C34878D82A}">
                    <a16:rowId xmlns:a16="http://schemas.microsoft.com/office/drawing/2014/main" val="10007"/>
                  </a:ext>
                </a:extLst>
              </a:tr>
              <a:tr h="419234">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Waste Disposal</a:t>
                      </a:r>
                      <a:endParaRPr lang="en-GB" sz="2000" kern="1200">
                        <a:solidFill>
                          <a:schemeClr val="accent1"/>
                        </a:solidFill>
                        <a:latin typeface="Bodoni MT" panose="02070603080606020203" pitchFamily="18" charset="0"/>
                        <a:ea typeface="MS PGothic" charset="0"/>
                        <a:cs typeface="+mj-cs"/>
                      </a:endParaRPr>
                    </a:p>
                  </a:txBody>
                  <a:tcPr/>
                </a:tc>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Local Community Support</a:t>
                      </a:r>
                      <a:endParaRPr lang="en-GB" sz="2000" kern="1200">
                        <a:solidFill>
                          <a:schemeClr val="accent1"/>
                        </a:solidFill>
                        <a:latin typeface="Bodoni MT" panose="02070603080606020203" pitchFamily="18" charset="0"/>
                        <a:ea typeface="MS PGothic" charset="0"/>
                        <a:cs typeface="+mj-cs"/>
                      </a:endParaRPr>
                    </a:p>
                  </a:txBody>
                  <a:tcPr/>
                </a:tc>
                <a:tc>
                  <a:txBody>
                    <a:bodyPr/>
                    <a:lstStyle/>
                    <a:p>
                      <a:pPr marL="0" indent="0" algn="l" rtl="0" eaLnBrk="1" fontAlgn="base" hangingPunct="1">
                        <a:lnSpc>
                          <a:spcPct val="100000"/>
                        </a:lnSpc>
                        <a:spcBef>
                          <a:spcPts val="0"/>
                        </a:spcBef>
                        <a:spcAft>
                          <a:spcPts val="1200"/>
                        </a:spcAft>
                        <a:buClr>
                          <a:srgbClr val="0028A0"/>
                        </a:buClr>
                        <a:buFontTx/>
                        <a:buNone/>
                      </a:pPr>
                      <a:r>
                        <a:rPr lang="en-US" sz="2000" kern="1200">
                          <a:solidFill>
                            <a:schemeClr val="accent1"/>
                          </a:solidFill>
                          <a:latin typeface="Bodoni MT" panose="02070603080606020203" pitchFamily="18" charset="0"/>
                          <a:ea typeface="MS PGothic" charset="0"/>
                          <a:cs typeface="+mj-cs"/>
                        </a:rPr>
                        <a:t>Suppliers Code</a:t>
                      </a:r>
                      <a:endParaRPr lang="en-GB" sz="2000" kern="1200">
                        <a:solidFill>
                          <a:schemeClr val="accent1"/>
                        </a:solidFill>
                        <a:latin typeface="Bodoni MT" panose="02070603080606020203" pitchFamily="18" charset="0"/>
                        <a:ea typeface="MS PGothic" charset="0"/>
                        <a:cs typeface="+mj-cs"/>
                      </a:endParaRPr>
                    </a:p>
                  </a:txBody>
                  <a:tcPr/>
                </a:tc>
                <a:extLst>
                  <a:ext uri="{0D108BD9-81ED-4DB2-BD59-A6C34878D82A}">
                    <a16:rowId xmlns:a16="http://schemas.microsoft.com/office/drawing/2014/main" val="10008"/>
                  </a:ext>
                </a:extLst>
              </a:tr>
            </a:tbl>
          </a:graphicData>
        </a:graphic>
      </p:graphicFrame>
      <p:sp>
        <p:nvSpPr>
          <p:cNvPr id="4" name="Rectangle 3"/>
          <p:cNvSpPr/>
          <p:nvPr/>
        </p:nvSpPr>
        <p:spPr>
          <a:xfrm>
            <a:off x="8875638" y="5609357"/>
            <a:ext cx="2284600" cy="276999"/>
          </a:xfrm>
          <a:prstGeom prst="rect">
            <a:avLst/>
          </a:prstGeom>
        </p:spPr>
        <p:txBody>
          <a:bodyPr wrap="none">
            <a:spAutoFit/>
          </a:bodyPr>
          <a:lstStyle/>
          <a:p>
            <a:r>
              <a:rPr lang="en-US">
                <a:solidFill>
                  <a:schemeClr val="tx1"/>
                </a:solidFill>
                <a:ea typeface="Verdana" panose="020B0604030504040204" pitchFamily="34" charset="0"/>
                <a:cs typeface="Calibri" panose="020F0502020204030204" pitchFamily="34" charset="0"/>
              </a:rPr>
              <a:t>(Source: PRI – Global Sustain)</a:t>
            </a:r>
            <a:endParaRPr lang="en-GB">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4360494" y="2687890"/>
            <a:ext cx="6273033" cy="2446638"/>
          </a:xfrm>
        </p:spPr>
        <p:txBody>
          <a:bodyPr/>
          <a:lstStyle/>
          <a:p>
            <a:pPr marL="0" indent="0">
              <a:buNone/>
            </a:pPr>
            <a:endParaRPr lang="en-US">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0" indent="0">
              <a:buClr>
                <a:srgbClr val="0028A0"/>
              </a:buClr>
              <a:buNone/>
            </a:pPr>
            <a:r>
              <a:rPr lang="en-US" sz="2400">
                <a:solidFill>
                  <a:schemeClr val="accent1"/>
                </a:solidFill>
                <a:latin typeface="Bodoni MT" panose="02070603080606020203" pitchFamily="18" charset="0"/>
                <a:cs typeface="+mj-cs"/>
              </a:rPr>
              <a:t>ESG and the bottom line</a:t>
            </a:r>
          </a:p>
        </p:txBody>
      </p:sp>
      <p:cxnSp>
        <p:nvCxnSpPr>
          <p:cNvPr id="3" name="Straight Connector 2"/>
          <p:cNvCxnSpPr/>
          <p:nvPr/>
        </p:nvCxnSpPr>
        <p:spPr>
          <a:xfrm>
            <a:off x="3788229" y="1556657"/>
            <a:ext cx="0" cy="3962400"/>
          </a:xfrm>
          <a:prstGeom prst="line">
            <a:avLst/>
          </a:prstGeom>
          <a:ln w="38100"/>
        </p:spPr>
        <p:style>
          <a:lnRef idx="1">
            <a:schemeClr val="accent3"/>
          </a:lnRef>
          <a:fillRef idx="0">
            <a:schemeClr val="accent3"/>
          </a:fillRef>
          <a:effectRef idx="0">
            <a:schemeClr val="accent3"/>
          </a:effectRef>
          <a:fontRef idx="minor">
            <a:schemeClr val="tx1"/>
          </a:fontRef>
        </p:style>
      </p:cxnSp>
      <p:sp>
        <p:nvSpPr>
          <p:cNvPr id="4" name="Title 7">
            <a:extLst>
              <a:ext uri="{FF2B5EF4-FFF2-40B4-BE49-F238E27FC236}">
                <a16:creationId xmlns:a16="http://schemas.microsoft.com/office/drawing/2014/main" id="{2ED1BB74-B0E6-584C-BD54-90572B7CAC44}"/>
              </a:ext>
            </a:extLst>
          </p:cNvPr>
          <p:cNvSpPr>
            <a:spLocks noGrp="1"/>
          </p:cNvSpPr>
          <p:nvPr/>
        </p:nvSpPr>
        <p:spPr>
          <a:xfrm>
            <a:off x="153588" y="2236717"/>
            <a:ext cx="3429635" cy="2235129"/>
          </a:xfrm>
          <a:prstGeom prst="rect">
            <a:avLst/>
          </a:prstGeom>
          <a:noFill/>
          <a:ln>
            <a:noFill/>
          </a:ln>
        </p:spPr>
        <p:txBody>
          <a:bodyPr vert="horz" lIns="0" tIns="0" rIns="0" bIns="0" rtlCol="0" anchor="ctr">
            <a:normAutofit/>
          </a:bodyPr>
          <a:lstStyle>
            <a:lvl1pPr algn="r" rtl="0" eaLnBrk="1" fontAlgn="base" hangingPunct="1">
              <a:spcBef>
                <a:spcPct val="0"/>
              </a:spcBef>
              <a:spcAft>
                <a:spcPct val="0"/>
              </a:spcAft>
              <a:defRPr sz="17000" b="0" i="0" kern="1200">
                <a:solidFill>
                  <a:schemeClr val="accent1"/>
                </a:solidFill>
                <a:latin typeface="Bodoni MT" panose="02070603080606020203" pitchFamily="18" charset="0"/>
                <a:ea typeface="MS PGothic" charset="0"/>
                <a:cs typeface="Bodoni MT" panose="02070603080606020203" pitchFamily="18" charset="0"/>
              </a:defRPr>
            </a:lvl1pPr>
            <a:lvl2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2pPr>
            <a:lvl3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3pPr>
            <a:lvl4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4pPr>
            <a:lvl5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5pPr>
            <a:lvl6pPr marL="4572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6pPr>
            <a:lvl7pPr marL="9144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7pPr>
            <a:lvl8pPr marL="13716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8pPr>
            <a:lvl9pPr marL="18288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9pPr>
          </a:lstStyle>
          <a:p>
            <a:r>
              <a:rPr lang="en-US" sz="4000"/>
              <a:t>Part A</a:t>
            </a:r>
          </a:p>
        </p:txBody>
      </p:sp>
    </p:spTree>
    <p:extLst>
      <p:ext uri="{BB962C8B-B14F-4D97-AF65-F5344CB8AC3E}">
        <p14:creationId xmlns:p14="http://schemas.microsoft.com/office/powerpoint/2010/main" val="1881259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67254" y="261257"/>
            <a:ext cx="8435975" cy="615553"/>
          </a:xfrm>
        </p:spPr>
        <p:txBody>
          <a:bodyPr>
            <a:normAutofit/>
          </a:bodyPr>
          <a:lstStyle/>
          <a:p>
            <a:r>
              <a:rPr lang="en-US">
                <a:cs typeface="+mj-cs"/>
              </a:rPr>
              <a:t>The Impact of ESG on the Bottom Line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2537560" y="1609145"/>
            <a:ext cx="6309359" cy="412801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1154341" y="1080373"/>
            <a:ext cx="9219746" cy="430887"/>
          </a:xfrm>
        </p:spPr>
        <p:txBody>
          <a:bodyPr/>
          <a:lstStyle/>
          <a:p>
            <a:pPr marL="0" indent="0">
              <a:spcBef>
                <a:spcPct val="0"/>
              </a:spcBef>
              <a:spcAft>
                <a:spcPct val="0"/>
              </a:spcAft>
              <a:buNone/>
            </a:pPr>
            <a:r>
              <a:rPr lang="en-US">
                <a:solidFill>
                  <a:schemeClr val="accent1"/>
                </a:solidFill>
                <a:latin typeface="Bodoni MT" panose="02070603080606020203" pitchFamily="18" charset="0"/>
                <a:cs typeface="+mj-cs"/>
              </a:rPr>
              <a:t>Defining the KPIs</a:t>
            </a:r>
          </a:p>
        </p:txBody>
      </p:sp>
      <p:sp>
        <p:nvSpPr>
          <p:cNvPr id="3" name="Content Placeholder 2"/>
          <p:cNvSpPr>
            <a:spLocks noGrp="1"/>
          </p:cNvSpPr>
          <p:nvPr>
            <p:ph idx="1"/>
          </p:nvPr>
        </p:nvSpPr>
        <p:spPr>
          <a:xfrm>
            <a:off x="1078140" y="1828801"/>
            <a:ext cx="9981747" cy="4114800"/>
          </a:xfrm>
        </p:spPr>
        <p:txBody>
          <a:bodyPr/>
          <a:lstStyle/>
          <a:p>
            <a:pPr fontAlgn="base">
              <a:spcBef>
                <a:spcPts val="0"/>
              </a:spcBef>
              <a:spcAft>
                <a:spcPts val="1200"/>
              </a:spcAft>
            </a:pPr>
            <a:r>
              <a:rPr lang="en-GB" sz="1800">
                <a:solidFill>
                  <a:schemeClr val="accent1"/>
                </a:solidFill>
                <a:latin typeface="Bodoni MT" panose="02070603080606020203" pitchFamily="18" charset="0"/>
                <a:cs typeface="+mj-cs"/>
              </a:rPr>
              <a:t>The most material figures (KPIs) that affect the bottom line of a company are:</a:t>
            </a:r>
          </a:p>
          <a:p>
            <a:pPr marL="457200" indent="-457200" fontAlgn="base">
              <a:spcBef>
                <a:spcPts val="0"/>
              </a:spcBef>
              <a:spcAft>
                <a:spcPts val="1200"/>
              </a:spcAft>
              <a:buFont typeface="+mj-lt"/>
              <a:buAutoNum type="arabicPeriod"/>
            </a:pPr>
            <a:r>
              <a:rPr lang="en-GB" sz="1800">
                <a:solidFill>
                  <a:schemeClr val="accent1"/>
                </a:solidFill>
                <a:latin typeface="Bodoni MT" panose="02070603080606020203" pitchFamily="18" charset="0"/>
                <a:cs typeface="+mj-cs"/>
              </a:rPr>
              <a:t>The Revenue(s) (sales, turnover, income)</a:t>
            </a:r>
          </a:p>
          <a:p>
            <a:pPr marL="457200" indent="-457200" fontAlgn="base">
              <a:spcBef>
                <a:spcPts val="0"/>
              </a:spcBef>
              <a:spcAft>
                <a:spcPts val="1200"/>
              </a:spcAft>
              <a:buFont typeface="+mj-lt"/>
              <a:buAutoNum type="arabicPeriod"/>
            </a:pPr>
            <a:r>
              <a:rPr lang="en-GB" sz="1800">
                <a:solidFill>
                  <a:schemeClr val="accent1"/>
                </a:solidFill>
                <a:latin typeface="Bodoni MT" panose="02070603080606020203" pitchFamily="18" charset="0"/>
                <a:cs typeface="+mj-cs"/>
              </a:rPr>
              <a:t>The Capital Expenditure or Expenses (</a:t>
            </a:r>
            <a:r>
              <a:rPr lang="en-GB" sz="1800" err="1">
                <a:solidFill>
                  <a:schemeClr val="accent1"/>
                </a:solidFill>
                <a:latin typeface="Bodoni MT" panose="02070603080606020203" pitchFamily="18" charset="0"/>
                <a:cs typeface="+mj-cs"/>
              </a:rPr>
              <a:t>CapEx</a:t>
            </a:r>
            <a:r>
              <a:rPr lang="en-GB" sz="1800">
                <a:solidFill>
                  <a:schemeClr val="accent1"/>
                </a:solidFill>
                <a:latin typeface="Bodoni MT" panose="02070603080606020203" pitchFamily="18" charset="0"/>
                <a:cs typeface="+mj-cs"/>
              </a:rPr>
              <a:t>)</a:t>
            </a:r>
          </a:p>
          <a:p>
            <a:pPr marL="457200" indent="-457200" fontAlgn="base">
              <a:spcBef>
                <a:spcPts val="0"/>
              </a:spcBef>
              <a:spcAft>
                <a:spcPts val="1200"/>
              </a:spcAft>
              <a:buFont typeface="+mj-lt"/>
              <a:buAutoNum type="arabicPeriod"/>
            </a:pPr>
            <a:r>
              <a:rPr lang="en-GB" sz="1800">
                <a:solidFill>
                  <a:schemeClr val="accent1"/>
                </a:solidFill>
                <a:latin typeface="Bodoni MT" panose="02070603080606020203" pitchFamily="18" charset="0"/>
                <a:cs typeface="+mj-cs"/>
              </a:rPr>
              <a:t>The Operating Expenses (</a:t>
            </a:r>
            <a:r>
              <a:rPr lang="en-GB" sz="1800" err="1">
                <a:solidFill>
                  <a:schemeClr val="accent1"/>
                </a:solidFill>
                <a:latin typeface="Bodoni MT" panose="02070603080606020203" pitchFamily="18" charset="0"/>
                <a:cs typeface="+mj-cs"/>
              </a:rPr>
              <a:t>OpEx</a:t>
            </a:r>
            <a:r>
              <a:rPr lang="en-GB" sz="1800">
                <a:solidFill>
                  <a:schemeClr val="accent1"/>
                </a:solidFill>
                <a:latin typeface="Bodoni MT" panose="02070603080606020203" pitchFamily="18" charset="0"/>
                <a:cs typeface="+mj-cs"/>
              </a:rPr>
              <a:t>)</a:t>
            </a:r>
          </a:p>
          <a:p>
            <a:pPr fontAlgn="base">
              <a:spcBef>
                <a:spcPts val="0"/>
              </a:spcBef>
              <a:spcAft>
                <a:spcPts val="1200"/>
              </a:spcAft>
            </a:pPr>
            <a:r>
              <a:rPr lang="en-GB" sz="1800">
                <a:solidFill>
                  <a:schemeClr val="accent1"/>
                </a:solidFill>
                <a:latin typeface="Bodoni MT" panose="02070603080606020203" pitchFamily="18" charset="0"/>
                <a:cs typeface="+mj-cs"/>
              </a:rPr>
              <a:t>To understand how ESG factors affect these KPIs we need to analyse the following statements/accounts:</a:t>
            </a:r>
          </a:p>
          <a:p>
            <a:pPr marL="342900" indent="-342900" fontAlgn="base">
              <a:spcBef>
                <a:spcPts val="0"/>
              </a:spcBef>
              <a:spcAft>
                <a:spcPts val="1200"/>
              </a:spcAft>
              <a:buFont typeface="+mj-lt"/>
              <a:buAutoNum type="arabicPeriod"/>
            </a:pPr>
            <a:r>
              <a:rPr lang="en-GB" sz="1800">
                <a:solidFill>
                  <a:schemeClr val="accent1"/>
                </a:solidFill>
                <a:latin typeface="Bodoni MT" panose="02070603080606020203" pitchFamily="18" charset="0"/>
                <a:cs typeface="+mj-cs"/>
              </a:rPr>
              <a:t>The Balance Sheet</a:t>
            </a:r>
          </a:p>
          <a:p>
            <a:pPr marL="342900" indent="-342900" fontAlgn="base">
              <a:spcBef>
                <a:spcPts val="0"/>
              </a:spcBef>
              <a:spcAft>
                <a:spcPts val="1200"/>
              </a:spcAft>
              <a:buFont typeface="+mj-lt"/>
              <a:buAutoNum type="arabicPeriod"/>
            </a:pPr>
            <a:r>
              <a:rPr lang="en-GB" sz="1800">
                <a:solidFill>
                  <a:schemeClr val="accent1"/>
                </a:solidFill>
                <a:latin typeface="Bodoni MT" panose="02070603080606020203" pitchFamily="18" charset="0"/>
                <a:cs typeface="+mj-cs"/>
              </a:rPr>
              <a:t>The Income Statement (or Profit and Loss Account/Statement)</a:t>
            </a:r>
          </a:p>
          <a:p>
            <a:pPr marL="342900" indent="-342900" fontAlgn="base">
              <a:spcBef>
                <a:spcPts val="0"/>
              </a:spcBef>
              <a:spcAft>
                <a:spcPts val="1200"/>
              </a:spcAft>
              <a:buFont typeface="+mj-lt"/>
              <a:buAutoNum type="arabicPeriod"/>
            </a:pPr>
            <a:r>
              <a:rPr lang="en-GB" sz="1800">
                <a:solidFill>
                  <a:schemeClr val="accent1"/>
                </a:solidFill>
                <a:latin typeface="Bodoni MT" panose="02070603080606020203" pitchFamily="18" charset="0"/>
                <a:cs typeface="+mj-cs"/>
              </a:rPr>
              <a:t>The Cash Flow Statement</a:t>
            </a:r>
          </a:p>
        </p:txBody>
      </p:sp>
      <p:sp>
        <p:nvSpPr>
          <p:cNvPr id="5" name="TextBox 4"/>
          <p:cNvSpPr txBox="1"/>
          <p:nvPr/>
        </p:nvSpPr>
        <p:spPr>
          <a:xfrm>
            <a:off x="1047643" y="268323"/>
            <a:ext cx="7588999" cy="523220"/>
          </a:xfrm>
          <a:prstGeom prst="rect">
            <a:avLst/>
          </a:prstGeom>
          <a:noFill/>
        </p:spPr>
        <p:txBody>
          <a:bodyPr wrap="square">
            <a:spAutoFit/>
          </a:bodyPr>
          <a:lstStyle/>
          <a:p>
            <a:r>
              <a:rPr lang="en-US" sz="2800">
                <a:solidFill>
                  <a:schemeClr val="accent1"/>
                </a:solidFill>
                <a:latin typeface="Bodoni MT" panose="02070603080606020203" pitchFamily="18" charset="0"/>
                <a:cs typeface="+mj-cs"/>
              </a:rPr>
              <a:t>ESG and the Bottom Line</a:t>
            </a:r>
            <a:endParaRPr lang="en-GB" sz="2800">
              <a:solidFill>
                <a:schemeClr val="accent1"/>
              </a:solidFill>
              <a:latin typeface="Bodoni MT" panose="02070603080606020203" pitchFamily="18" charset="0"/>
              <a:cs typeface="+mj-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58594" y="1198686"/>
            <a:ext cx="2380549" cy="2862322"/>
          </a:xfrm>
        </p:spPr>
        <p:txBody>
          <a:bodyPr/>
          <a:lstStyle/>
          <a:p>
            <a:r>
              <a:rPr lang="en-US" sz="1800">
                <a:solidFill>
                  <a:schemeClr val="accent1"/>
                </a:solidFill>
                <a:latin typeface="Bodoni MT" panose="02070603080606020203" pitchFamily="18" charset="0"/>
                <a:cs typeface="+mj-cs"/>
              </a:rPr>
              <a:t>Impact on: </a:t>
            </a:r>
          </a:p>
          <a:p>
            <a:pPr marL="746125" lvl="1" indent="-457200">
              <a:buFont typeface="Arial" panose="020B0604020202020204" pitchFamily="34" charset="0"/>
              <a:buChar char="•"/>
            </a:pPr>
            <a:r>
              <a:rPr lang="en-US" sz="1800">
                <a:solidFill>
                  <a:schemeClr val="accent1"/>
                </a:solidFill>
                <a:latin typeface="Bodoni MT" panose="02070603080606020203" pitchFamily="18" charset="0"/>
                <a:ea typeface="MS PGothic" charset="0"/>
                <a:cs typeface="+mj-cs"/>
              </a:rPr>
              <a:t>Revenues </a:t>
            </a:r>
          </a:p>
          <a:p>
            <a:pPr marL="746125" lvl="1" indent="-457200">
              <a:buFont typeface="Arial" panose="020B0604020202020204" pitchFamily="34" charset="0"/>
              <a:buChar char="•"/>
            </a:pPr>
            <a:r>
              <a:rPr lang="en-US" sz="1800" err="1">
                <a:solidFill>
                  <a:schemeClr val="accent1"/>
                </a:solidFill>
                <a:latin typeface="Bodoni MT" panose="02070603080606020203" pitchFamily="18" charset="0"/>
                <a:ea typeface="MS PGothic" charset="0"/>
                <a:cs typeface="+mj-cs"/>
              </a:rPr>
              <a:t>CapEx</a:t>
            </a:r>
            <a:endParaRPr lang="en-US" sz="1800">
              <a:solidFill>
                <a:schemeClr val="accent1"/>
              </a:solidFill>
              <a:latin typeface="Bodoni MT" panose="02070603080606020203" pitchFamily="18" charset="0"/>
              <a:ea typeface="MS PGothic" charset="0"/>
              <a:cs typeface="+mj-cs"/>
            </a:endParaRPr>
          </a:p>
          <a:p>
            <a:pPr marL="746125" lvl="1" indent="-457200">
              <a:buFont typeface="Arial" panose="020B0604020202020204" pitchFamily="34" charset="0"/>
              <a:buChar char="•"/>
            </a:pPr>
            <a:r>
              <a:rPr lang="en-US" sz="1800" err="1">
                <a:solidFill>
                  <a:schemeClr val="accent1"/>
                </a:solidFill>
                <a:latin typeface="Bodoni MT" panose="02070603080606020203" pitchFamily="18" charset="0"/>
                <a:ea typeface="MS PGothic" charset="0"/>
                <a:cs typeface="+mj-cs"/>
              </a:rPr>
              <a:t>OpEx</a:t>
            </a:r>
            <a:endParaRPr lang="en-US" sz="1800">
              <a:solidFill>
                <a:schemeClr val="accent1"/>
              </a:solidFill>
              <a:latin typeface="Bodoni MT" panose="02070603080606020203" pitchFamily="18" charset="0"/>
              <a:ea typeface="MS PGothic" charset="0"/>
              <a:cs typeface="+mj-cs"/>
            </a:endParaRPr>
          </a:p>
          <a:p>
            <a:pPr marL="746125" lvl="1" indent="-457200">
              <a:buFont typeface="Arial" panose="020B0604020202020204" pitchFamily="34" charset="0"/>
              <a:buChar char="•"/>
            </a:pPr>
            <a:r>
              <a:rPr lang="en-US" sz="1800">
                <a:solidFill>
                  <a:schemeClr val="accent1"/>
                </a:solidFill>
                <a:latin typeface="Bodoni MT" panose="02070603080606020203" pitchFamily="18" charset="0"/>
                <a:ea typeface="MS PGothic" charset="0"/>
                <a:cs typeface="+mj-cs"/>
              </a:rPr>
              <a:t>Provisions</a:t>
            </a:r>
          </a:p>
          <a:p>
            <a:pPr marL="746125" lvl="1" indent="-457200">
              <a:buFont typeface="Arial" panose="020B0604020202020204" pitchFamily="34" charset="0"/>
              <a:buChar char="•"/>
            </a:pPr>
            <a:r>
              <a:rPr lang="en-US" sz="1800">
                <a:solidFill>
                  <a:schemeClr val="accent1"/>
                </a:solidFill>
                <a:latin typeface="Bodoni MT" panose="02070603080606020203" pitchFamily="18" charset="0"/>
                <a:ea typeface="MS PGothic" charset="0"/>
                <a:cs typeface="+mj-cs"/>
              </a:rPr>
              <a:t>Interest rates</a:t>
            </a:r>
          </a:p>
          <a:p>
            <a:pPr marL="746125" lvl="1" indent="-457200">
              <a:buFont typeface="Arial" panose="020B0604020202020204" pitchFamily="34" charset="0"/>
              <a:buChar char="•"/>
            </a:pPr>
            <a:r>
              <a:rPr lang="en-US" sz="1800">
                <a:solidFill>
                  <a:schemeClr val="accent1"/>
                </a:solidFill>
                <a:latin typeface="Bodoni MT" panose="02070603080606020203" pitchFamily="18" charset="0"/>
                <a:ea typeface="MS PGothic" charset="0"/>
                <a:cs typeface="+mj-cs"/>
              </a:rPr>
              <a:t>Tax</a:t>
            </a:r>
          </a:p>
        </p:txBody>
      </p:sp>
      <p:sp>
        <p:nvSpPr>
          <p:cNvPr id="25" name="Title 24"/>
          <p:cNvSpPr>
            <a:spLocks noGrp="1"/>
          </p:cNvSpPr>
          <p:nvPr>
            <p:ph type="title"/>
          </p:nvPr>
        </p:nvSpPr>
        <p:spPr>
          <a:xfrm>
            <a:off x="1059338" y="356067"/>
            <a:ext cx="2803751" cy="430887"/>
          </a:xfrm>
          <a:noFill/>
        </p:spPr>
        <p:txBody>
          <a:bodyPr wrap="square">
            <a:spAutoFit/>
          </a:bodyPr>
          <a:lstStyle/>
          <a:p>
            <a:r>
              <a:rPr lang="en-US">
                <a:cs typeface="+mj-cs"/>
              </a:rPr>
              <a:t>Case Study</a:t>
            </a:r>
          </a:p>
        </p:txBody>
      </p:sp>
      <p:pic>
        <p:nvPicPr>
          <p:cNvPr id="4" name="Picture 3"/>
          <p:cNvPicPr>
            <a:picLocks noChangeAspect="1"/>
          </p:cNvPicPr>
          <p:nvPr/>
        </p:nvPicPr>
        <p:blipFill>
          <a:blip r:embed="rId3"/>
          <a:stretch>
            <a:fillRect/>
          </a:stretch>
        </p:blipFill>
        <p:spPr>
          <a:xfrm>
            <a:off x="2767053" y="1195518"/>
            <a:ext cx="6885940" cy="517638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79425" y="1828801"/>
            <a:ext cx="10645776" cy="4114800"/>
          </a:xfrm>
        </p:spPr>
        <p:txBody>
          <a:bodyPr/>
          <a:lstStyle/>
          <a:p>
            <a:pPr algn="just" fontAlgn="base">
              <a:spcBef>
                <a:spcPts val="0"/>
              </a:spcBef>
              <a:spcAft>
                <a:spcPts val="1200"/>
              </a:spcAft>
              <a:buClrTx/>
            </a:pPr>
            <a:r>
              <a:rPr lang="en-GB">
                <a:solidFill>
                  <a:schemeClr val="accent1"/>
                </a:solidFill>
                <a:latin typeface="Bodoni MT" panose="02070603080606020203" pitchFamily="18" charset="0"/>
                <a:cs typeface="+mj-cs"/>
              </a:rPr>
              <a:t>Let’s review the impact of energy efficiency on an average mid-sized convenience store with </a:t>
            </a:r>
            <a:r>
              <a:rPr lang="en-GB">
                <a:solidFill>
                  <a:srgbClr val="BE1500"/>
                </a:solidFill>
                <a:latin typeface="Bodoni MT" panose="02070603080606020203" pitchFamily="18" charset="0"/>
                <a:cs typeface="+mj-cs"/>
              </a:rPr>
              <a:t>turnover of €3m </a:t>
            </a:r>
            <a:r>
              <a:rPr lang="en-GB">
                <a:solidFill>
                  <a:schemeClr val="accent1"/>
                </a:solidFill>
                <a:latin typeface="Bodoni MT" panose="02070603080606020203" pitchFamily="18" charset="0"/>
                <a:cs typeface="+mj-cs"/>
              </a:rPr>
              <a:t>annually and a </a:t>
            </a:r>
            <a:r>
              <a:rPr lang="en-GB">
                <a:solidFill>
                  <a:srgbClr val="BE1500"/>
                </a:solidFill>
                <a:latin typeface="Bodoni MT" panose="02070603080606020203" pitchFamily="18" charset="0"/>
                <a:cs typeface="+mj-cs"/>
              </a:rPr>
              <a:t>gross margin of 29%</a:t>
            </a:r>
            <a:r>
              <a:rPr lang="en-GB">
                <a:solidFill>
                  <a:schemeClr val="accent1"/>
                </a:solidFill>
                <a:latin typeface="Bodoni MT" panose="02070603080606020203" pitchFamily="18" charset="0"/>
                <a:cs typeface="+mj-cs"/>
              </a:rPr>
              <a:t>. </a:t>
            </a:r>
          </a:p>
          <a:p>
            <a:pPr algn="just" fontAlgn="base">
              <a:spcBef>
                <a:spcPts val="0"/>
              </a:spcBef>
              <a:spcAft>
                <a:spcPts val="1200"/>
              </a:spcAft>
              <a:buClrTx/>
            </a:pPr>
            <a:r>
              <a:rPr lang="en-GB">
                <a:solidFill>
                  <a:schemeClr val="accent1"/>
                </a:solidFill>
                <a:latin typeface="Bodoni MT" panose="02070603080606020203" pitchFamily="18" charset="0"/>
                <a:cs typeface="+mj-cs"/>
              </a:rPr>
              <a:t>Using typical performance metrics for this industry it is fair to expect the business to be paying approximately </a:t>
            </a:r>
            <a:r>
              <a:rPr lang="en-GB">
                <a:solidFill>
                  <a:srgbClr val="BE1500"/>
                </a:solidFill>
                <a:latin typeface="Bodoni MT" panose="02070603080606020203" pitchFamily="18" charset="0"/>
                <a:cs typeface="+mj-cs"/>
              </a:rPr>
              <a:t>€45k per annum in energy costs</a:t>
            </a:r>
            <a:r>
              <a:rPr lang="en-GB">
                <a:solidFill>
                  <a:schemeClr val="accent1"/>
                </a:solidFill>
                <a:latin typeface="Bodoni MT" panose="02070603080606020203" pitchFamily="18" charset="0"/>
                <a:cs typeface="+mj-cs"/>
              </a:rPr>
              <a:t>. </a:t>
            </a:r>
          </a:p>
          <a:p>
            <a:pPr algn="just" fontAlgn="base">
              <a:spcBef>
                <a:spcPts val="0"/>
              </a:spcBef>
              <a:spcAft>
                <a:spcPts val="1200"/>
              </a:spcAft>
              <a:buClrTx/>
            </a:pPr>
            <a:r>
              <a:rPr lang="en-GB">
                <a:solidFill>
                  <a:schemeClr val="accent1"/>
                </a:solidFill>
                <a:latin typeface="Bodoni MT" panose="02070603080606020203" pitchFamily="18" charset="0"/>
                <a:cs typeface="+mj-cs"/>
              </a:rPr>
              <a:t>If the retailer decided to </a:t>
            </a:r>
            <a:r>
              <a:rPr lang="en-GB">
                <a:solidFill>
                  <a:srgbClr val="BE1500"/>
                </a:solidFill>
                <a:latin typeface="Bodoni MT" panose="02070603080606020203" pitchFamily="18" charset="0"/>
                <a:cs typeface="+mj-cs"/>
              </a:rPr>
              <a:t>invest €25k in an LED lighting project </a:t>
            </a:r>
            <a:r>
              <a:rPr lang="en-GB">
                <a:solidFill>
                  <a:schemeClr val="accent1"/>
                </a:solidFill>
                <a:latin typeface="Bodoni MT" panose="02070603080606020203" pitchFamily="18" charset="0"/>
                <a:cs typeface="+mj-cs"/>
              </a:rPr>
              <a:t>with a simple </a:t>
            </a:r>
            <a:r>
              <a:rPr lang="en-GB">
                <a:solidFill>
                  <a:srgbClr val="BE1500"/>
                </a:solidFill>
                <a:latin typeface="Bodoni MT" panose="02070603080606020203" pitchFamily="18" charset="0"/>
                <a:cs typeface="+mj-cs"/>
              </a:rPr>
              <a:t>payback of 2 years</a:t>
            </a:r>
            <a:r>
              <a:rPr lang="en-GB">
                <a:solidFill>
                  <a:schemeClr val="accent1"/>
                </a:solidFill>
                <a:latin typeface="Bodoni MT" panose="02070603080606020203" pitchFamily="18" charset="0"/>
                <a:cs typeface="+mj-cs"/>
              </a:rPr>
              <a:t>, it would result in a </a:t>
            </a:r>
            <a:r>
              <a:rPr lang="en-GB">
                <a:solidFill>
                  <a:srgbClr val="BE1500"/>
                </a:solidFill>
                <a:latin typeface="Bodoni MT" panose="02070603080606020203" pitchFamily="18" charset="0"/>
                <a:cs typeface="+mj-cs"/>
              </a:rPr>
              <a:t>€12,500 annual saving </a:t>
            </a:r>
            <a:r>
              <a:rPr lang="en-GB">
                <a:solidFill>
                  <a:schemeClr val="accent1"/>
                </a:solidFill>
                <a:latin typeface="Bodoni MT" panose="02070603080606020203" pitchFamily="18" charset="0"/>
                <a:cs typeface="+mj-cs"/>
              </a:rPr>
              <a:t>that can flow straight to the bottom line.</a:t>
            </a:r>
          </a:p>
          <a:p>
            <a:pPr algn="just" fontAlgn="base">
              <a:spcBef>
                <a:spcPts val="0"/>
              </a:spcBef>
              <a:spcAft>
                <a:spcPts val="1200"/>
              </a:spcAft>
              <a:buClrTx/>
            </a:pPr>
            <a:endParaRPr lang="en-GB" i="1">
              <a:solidFill>
                <a:schemeClr val="accent1"/>
              </a:solidFill>
              <a:latin typeface="Bodoni MT" panose="02070603080606020203" pitchFamily="18" charset="0"/>
              <a:cs typeface="+mj-cs"/>
            </a:endParaRPr>
          </a:p>
          <a:p>
            <a:pPr algn="just" fontAlgn="base">
              <a:spcBef>
                <a:spcPts val="0"/>
              </a:spcBef>
              <a:spcAft>
                <a:spcPts val="1200"/>
              </a:spcAft>
              <a:buClrTx/>
            </a:pPr>
            <a:r>
              <a:rPr lang="en-GB" i="1">
                <a:solidFill>
                  <a:schemeClr val="accent1"/>
                </a:solidFill>
                <a:latin typeface="Bodoni MT" panose="02070603080606020203" pitchFamily="18" charset="0"/>
                <a:cs typeface="+mj-cs"/>
              </a:rPr>
              <a:t>To deliver that same level of EBITDA uplift through sales growth would require approximately an </a:t>
            </a:r>
            <a:r>
              <a:rPr lang="en-GB" i="1">
                <a:solidFill>
                  <a:srgbClr val="00B050"/>
                </a:solidFill>
                <a:latin typeface="Bodoni MT" panose="02070603080606020203" pitchFamily="18" charset="0"/>
                <a:cs typeface="+mj-cs"/>
              </a:rPr>
              <a:t>increase in turnover of €500k</a:t>
            </a:r>
            <a:r>
              <a:rPr lang="en-GB" i="1">
                <a:solidFill>
                  <a:schemeClr val="accent1"/>
                </a:solidFill>
                <a:latin typeface="Bodoni MT" panose="02070603080606020203" pitchFamily="18" charset="0"/>
                <a:cs typeface="+mj-cs"/>
              </a:rPr>
              <a:t>, which in a mature sector such as retail </a:t>
            </a:r>
            <a:r>
              <a:rPr lang="en-GB" i="1">
                <a:solidFill>
                  <a:srgbClr val="00B050"/>
                </a:solidFill>
                <a:latin typeface="Bodoni MT" panose="02070603080606020203" pitchFamily="18" charset="0"/>
                <a:cs typeface="+mj-cs"/>
              </a:rPr>
              <a:t>revenue uplifts of 17% </a:t>
            </a:r>
            <a:r>
              <a:rPr lang="en-GB" i="1">
                <a:solidFill>
                  <a:schemeClr val="accent1"/>
                </a:solidFill>
                <a:latin typeface="Bodoni MT" panose="02070603080606020203" pitchFamily="18" charset="0"/>
                <a:cs typeface="+mj-cs"/>
              </a:rPr>
              <a:t>is highly unlikely without very significant capital investment far in excess of the €25k energy efficiency project.</a:t>
            </a:r>
            <a:endParaRPr lang="en-US" i="1">
              <a:solidFill>
                <a:schemeClr val="accent1"/>
              </a:solidFill>
              <a:latin typeface="Bodoni MT" panose="02070603080606020203" pitchFamily="18" charset="0"/>
              <a:cs typeface="+mj-cs"/>
            </a:endParaRPr>
          </a:p>
        </p:txBody>
      </p:sp>
      <p:sp>
        <p:nvSpPr>
          <p:cNvPr id="6" name="Text Placeholder 5"/>
          <p:cNvSpPr>
            <a:spLocks noGrp="1"/>
          </p:cNvSpPr>
          <p:nvPr>
            <p:ph type="body" sz="quarter" idx="10"/>
          </p:nvPr>
        </p:nvSpPr>
        <p:spPr>
          <a:xfrm>
            <a:off x="479425" y="1080373"/>
            <a:ext cx="11268074" cy="369332"/>
          </a:xfrm>
        </p:spPr>
        <p:txBody>
          <a:bodyPr/>
          <a:lstStyle/>
          <a:p>
            <a:pPr marL="0" indent="0">
              <a:buNone/>
            </a:pPr>
            <a:r>
              <a:rPr lang="en-US" sz="2400">
                <a:solidFill>
                  <a:schemeClr val="accent1"/>
                </a:solidFill>
                <a:latin typeface="Bodoni MT" panose="02070603080606020203" pitchFamily="18" charset="0"/>
                <a:cs typeface="+mj-cs"/>
              </a:rPr>
              <a:t>Energy Efficiency Improves the Bottom Line</a:t>
            </a:r>
          </a:p>
        </p:txBody>
      </p:sp>
      <p:sp>
        <p:nvSpPr>
          <p:cNvPr id="4" name="Title 3"/>
          <p:cNvSpPr>
            <a:spLocks noGrp="1"/>
          </p:cNvSpPr>
          <p:nvPr>
            <p:ph type="title"/>
          </p:nvPr>
        </p:nvSpPr>
        <p:spPr/>
        <p:txBody>
          <a:bodyPr/>
          <a:lstStyle/>
          <a:p>
            <a:r>
              <a:rPr lang="en-US">
                <a:cs typeface="+mj-cs"/>
              </a:rPr>
              <a:t>Case Study: The Convenience Store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479425" y="1080373"/>
            <a:ext cx="11268074" cy="369332"/>
          </a:xfrm>
        </p:spPr>
        <p:txBody>
          <a:bodyPr/>
          <a:lstStyle/>
          <a:p>
            <a:pPr marL="0" indent="0">
              <a:buNone/>
            </a:pPr>
            <a:r>
              <a:rPr lang="en-US" sz="2400">
                <a:solidFill>
                  <a:schemeClr val="accent1"/>
                </a:solidFill>
                <a:latin typeface="Bodoni MT" panose="02070603080606020203" pitchFamily="18" charset="0"/>
                <a:cs typeface="+mj-cs"/>
              </a:rPr>
              <a:t>Energy Efficiency Improves the Bottom Line</a:t>
            </a:r>
          </a:p>
        </p:txBody>
      </p:sp>
      <p:sp>
        <p:nvSpPr>
          <p:cNvPr id="4" name="Title 3"/>
          <p:cNvSpPr>
            <a:spLocks noGrp="1"/>
          </p:cNvSpPr>
          <p:nvPr>
            <p:ph type="title"/>
          </p:nvPr>
        </p:nvSpPr>
        <p:spPr/>
        <p:txBody>
          <a:bodyPr/>
          <a:lstStyle/>
          <a:p>
            <a:r>
              <a:rPr lang="en-US">
                <a:cs typeface="+mj-cs"/>
              </a:rPr>
              <a:t>Case Study: The Convenience Store (continued)</a:t>
            </a:r>
          </a:p>
        </p:txBody>
      </p:sp>
      <p:pic>
        <p:nvPicPr>
          <p:cNvPr id="7" name="Picture 6"/>
          <p:cNvPicPr/>
          <p:nvPr/>
        </p:nvPicPr>
        <p:blipFill>
          <a:blip r:embed="rId3">
            <a:extLst>
              <a:ext uri="{28A0092B-C50C-407E-A947-70E740481C1C}">
                <a14:useLocalDpi xmlns:a14="http://schemas.microsoft.com/office/drawing/2010/main" val="0"/>
              </a:ext>
            </a:extLst>
          </a:blip>
          <a:srcRect/>
          <a:stretch>
            <a:fillRect/>
          </a:stretch>
        </p:blipFill>
        <p:spPr bwMode="auto">
          <a:xfrm>
            <a:off x="2164080" y="1645920"/>
            <a:ext cx="7955280" cy="4572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4360494" y="2687890"/>
            <a:ext cx="6273033" cy="2446638"/>
          </a:xfrm>
        </p:spPr>
        <p:txBody>
          <a:bodyPr/>
          <a:lstStyle/>
          <a:p>
            <a:pPr marL="0" indent="0">
              <a:buNone/>
            </a:pPr>
            <a:endParaRPr lang="en-US">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0" indent="0">
              <a:buNone/>
            </a:pPr>
            <a:r>
              <a:rPr lang="en-US" sz="2400">
                <a:solidFill>
                  <a:schemeClr val="accent1"/>
                </a:solidFill>
                <a:latin typeface="Bodoni MT" panose="02070603080606020203" pitchFamily="18" charset="0"/>
                <a:cs typeface="+mj-cs"/>
              </a:rPr>
              <a:t>The ESG Ecosystem</a:t>
            </a:r>
          </a:p>
        </p:txBody>
      </p:sp>
      <p:cxnSp>
        <p:nvCxnSpPr>
          <p:cNvPr id="3" name="Straight Connector 2"/>
          <p:cNvCxnSpPr/>
          <p:nvPr/>
        </p:nvCxnSpPr>
        <p:spPr>
          <a:xfrm>
            <a:off x="3788229" y="1556657"/>
            <a:ext cx="0" cy="3962400"/>
          </a:xfrm>
          <a:prstGeom prst="line">
            <a:avLst/>
          </a:prstGeom>
          <a:ln w="38100"/>
        </p:spPr>
        <p:style>
          <a:lnRef idx="1">
            <a:schemeClr val="accent3"/>
          </a:lnRef>
          <a:fillRef idx="0">
            <a:schemeClr val="accent3"/>
          </a:fillRef>
          <a:effectRef idx="0">
            <a:schemeClr val="accent3"/>
          </a:effectRef>
          <a:fontRef idx="minor">
            <a:schemeClr val="tx1"/>
          </a:fontRef>
        </p:style>
      </p:cxnSp>
      <p:sp>
        <p:nvSpPr>
          <p:cNvPr id="4" name="Title 7">
            <a:extLst>
              <a:ext uri="{FF2B5EF4-FFF2-40B4-BE49-F238E27FC236}">
                <a16:creationId xmlns:a16="http://schemas.microsoft.com/office/drawing/2014/main" id="{2ED1BB74-B0E6-584C-BD54-90572B7CAC44}"/>
              </a:ext>
            </a:extLst>
          </p:cNvPr>
          <p:cNvSpPr>
            <a:spLocks noGrp="1"/>
          </p:cNvSpPr>
          <p:nvPr/>
        </p:nvSpPr>
        <p:spPr>
          <a:xfrm>
            <a:off x="153588" y="2236717"/>
            <a:ext cx="3429635" cy="2235129"/>
          </a:xfrm>
          <a:prstGeom prst="rect">
            <a:avLst/>
          </a:prstGeom>
          <a:noFill/>
          <a:ln>
            <a:noFill/>
          </a:ln>
        </p:spPr>
        <p:txBody>
          <a:bodyPr vert="horz" lIns="0" tIns="0" rIns="0" bIns="0" rtlCol="0" anchor="ctr">
            <a:normAutofit/>
          </a:bodyPr>
          <a:lstStyle>
            <a:lvl1pPr algn="r" rtl="0" eaLnBrk="1" fontAlgn="base" hangingPunct="1">
              <a:spcBef>
                <a:spcPct val="0"/>
              </a:spcBef>
              <a:spcAft>
                <a:spcPct val="0"/>
              </a:spcAft>
              <a:defRPr sz="17000" b="0" i="0" kern="1200">
                <a:solidFill>
                  <a:schemeClr val="accent1"/>
                </a:solidFill>
                <a:latin typeface="Bodoni MT" panose="02070603080606020203" pitchFamily="18" charset="0"/>
                <a:ea typeface="MS PGothic" charset="0"/>
                <a:cs typeface="Bodoni MT" panose="02070603080606020203" pitchFamily="18" charset="0"/>
              </a:defRPr>
            </a:lvl1pPr>
            <a:lvl2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2pPr>
            <a:lvl3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3pPr>
            <a:lvl4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4pPr>
            <a:lvl5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5pPr>
            <a:lvl6pPr marL="4572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6pPr>
            <a:lvl7pPr marL="9144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7pPr>
            <a:lvl8pPr marL="13716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8pPr>
            <a:lvl9pPr marL="18288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9pPr>
          </a:lstStyle>
          <a:p>
            <a:r>
              <a:rPr lang="en-US" sz="4000"/>
              <a:t>Part A</a:t>
            </a:r>
          </a:p>
        </p:txBody>
      </p:sp>
    </p:spTree>
    <p:extLst>
      <p:ext uri="{BB962C8B-B14F-4D97-AF65-F5344CB8AC3E}">
        <p14:creationId xmlns:p14="http://schemas.microsoft.com/office/powerpoint/2010/main" val="3750977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1"/>
          <p:cNvSpPr txBox="1"/>
          <p:nvPr/>
        </p:nvSpPr>
        <p:spPr>
          <a:xfrm>
            <a:off x="1062937" y="337153"/>
            <a:ext cx="8707119" cy="4460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lnSpc>
                <a:spcPct val="100000"/>
              </a:lnSpc>
              <a:spcBef>
                <a:spcPts val="0"/>
              </a:spcBef>
              <a:spcAft>
                <a:spcPts val="1200"/>
              </a:spcAft>
              <a:defRPr/>
            </a:pPr>
            <a:r>
              <a:rPr lang="en-US" sz="2800">
                <a:solidFill>
                  <a:schemeClr val="accent1"/>
                </a:solidFill>
                <a:latin typeface="Bodoni MT" panose="02070603080606020203" pitchFamily="18" charset="0"/>
                <a:ea typeface="MS PGothic" charset="0"/>
              </a:rPr>
              <a:t>The ESG Ecosystem</a:t>
            </a:r>
          </a:p>
        </p:txBody>
      </p:sp>
      <p:pic>
        <p:nvPicPr>
          <p:cNvPr id="2" name="Picture 1"/>
          <p:cNvPicPr>
            <a:picLocks noChangeAspect="1"/>
          </p:cNvPicPr>
          <p:nvPr/>
        </p:nvPicPr>
        <p:blipFill>
          <a:blip r:embed="rId2"/>
          <a:stretch>
            <a:fillRect/>
          </a:stretch>
        </p:blipFill>
        <p:spPr>
          <a:xfrm>
            <a:off x="369455" y="1224619"/>
            <a:ext cx="3019827" cy="4871381"/>
          </a:xfrm>
          <a:prstGeom prst="rect">
            <a:avLst/>
          </a:prstGeom>
        </p:spPr>
      </p:pic>
      <p:pic>
        <p:nvPicPr>
          <p:cNvPr id="4" name="Picture 3"/>
          <p:cNvPicPr>
            <a:picLocks noChangeAspect="1"/>
          </p:cNvPicPr>
          <p:nvPr/>
        </p:nvPicPr>
        <p:blipFill>
          <a:blip r:embed="rId3"/>
          <a:stretch>
            <a:fillRect/>
          </a:stretch>
        </p:blipFill>
        <p:spPr>
          <a:xfrm>
            <a:off x="3635817" y="1088955"/>
            <a:ext cx="4162163" cy="5316883"/>
          </a:xfrm>
          <a:prstGeom prst="rect">
            <a:avLst/>
          </a:prstGeom>
        </p:spPr>
      </p:pic>
      <p:pic>
        <p:nvPicPr>
          <p:cNvPr id="5" name="Picture 4"/>
          <p:cNvPicPr>
            <a:picLocks noChangeAspect="1"/>
          </p:cNvPicPr>
          <p:nvPr/>
        </p:nvPicPr>
        <p:blipFill>
          <a:blip r:embed="rId4"/>
          <a:stretch>
            <a:fillRect/>
          </a:stretch>
        </p:blipFill>
        <p:spPr>
          <a:xfrm>
            <a:off x="8026717" y="1088955"/>
            <a:ext cx="4005463" cy="5352355"/>
          </a:xfrm>
          <a:prstGeom prst="rect">
            <a:avLst/>
          </a:prstGeom>
        </p:spPr>
      </p:pic>
      <p:pic>
        <p:nvPicPr>
          <p:cNvPr id="3" name="Picture 2" descr="Αποτέλεσμα εικόνας για cop21 paris"/>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2161" r="-2" b="-2"/>
          <a:stretch>
            <a:fillRect/>
          </a:stretch>
        </p:blipFill>
        <p:spPr bwMode="auto">
          <a:xfrm>
            <a:off x="369570" y="2936240"/>
            <a:ext cx="1296670" cy="738505"/>
          </a:xfrm>
          <a:prstGeom prst="rect">
            <a:avLst/>
          </a:prstGeom>
          <a:noFill/>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
            <a:ext cx="4438436" cy="2568539"/>
          </a:xfrm>
          <a:prstGeom prst="rect">
            <a:avLst/>
          </a:prstGeom>
          <a:solidFill>
            <a:srgbClr val="FFFFFF"/>
          </a:solidFill>
        </p:spPr>
        <p:txBody>
          <a:bodyPr wrap="square" rtlCol="0">
            <a:spAutoFit/>
          </a:bodyPr>
          <a:lstStyle/>
          <a:p>
            <a:endParaRPr lang="en-GB"/>
          </a:p>
        </p:txBody>
      </p:sp>
      <p:pic>
        <p:nvPicPr>
          <p:cNvPr id="2050" name="Picture 2" descr="European Green Deal Call (H2020) - € 1 billion of funding | General | News  | 2GO OUT"/>
          <p:cNvPicPr>
            <a:picLocks noChangeAspect="1" noChangeArrowheads="1"/>
          </p:cNvPicPr>
          <p:nvPr/>
        </p:nvPicPr>
        <p:blipFill rotWithShape="1">
          <a:blip r:embed="rId3">
            <a:extLst>
              <a:ext uri="{28A0092B-C50C-407E-A947-70E740481C1C}">
                <a14:useLocalDpi xmlns:a14="http://schemas.microsoft.com/office/drawing/2010/main" val="0"/>
              </a:ext>
            </a:extLst>
          </a:blip>
          <a:srcRect t="1142" b="14588"/>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stretch>
            <a:fillRect/>
          </a:stretch>
        </p:blipFill>
        <p:spPr>
          <a:xfrm>
            <a:off x="7782352" y="304244"/>
            <a:ext cx="2552587" cy="521257"/>
          </a:xfrm>
          <a:prstGeom prst="rect">
            <a:avLst/>
          </a:prstGeom>
        </p:spPr>
      </p:pic>
      <p:pic>
        <p:nvPicPr>
          <p:cNvPr id="6" name="Picture 5"/>
          <p:cNvPicPr>
            <a:picLocks noChangeAspect="1"/>
          </p:cNvPicPr>
          <p:nvPr/>
        </p:nvPicPr>
        <p:blipFill>
          <a:blip r:embed="rId5"/>
          <a:stretch>
            <a:fillRect/>
          </a:stretch>
        </p:blipFill>
        <p:spPr>
          <a:xfrm>
            <a:off x="5902009" y="86772"/>
            <a:ext cx="1795206" cy="823011"/>
          </a:xfrm>
          <a:prstGeom prst="rect">
            <a:avLst/>
          </a:prstGeom>
        </p:spPr>
      </p:pic>
      <p:sp>
        <p:nvSpPr>
          <p:cNvPr id="7" name="TextBox 6"/>
          <p:cNvSpPr txBox="1"/>
          <p:nvPr/>
        </p:nvSpPr>
        <p:spPr>
          <a:xfrm>
            <a:off x="6799612" y="2970253"/>
            <a:ext cx="4130605" cy="1415772"/>
          </a:xfrm>
          <a:prstGeom prst="rect">
            <a:avLst/>
          </a:prstGeom>
          <a:noFill/>
        </p:spPr>
        <p:txBody>
          <a:bodyPr wrap="square">
            <a:spAutoFit/>
          </a:bodyPr>
          <a:lstStyle/>
          <a:p>
            <a:pPr algn="just"/>
            <a:r>
              <a:rPr lang="en-US" sz="2400" b="0" i="0">
                <a:solidFill>
                  <a:srgbClr val="002060"/>
                </a:solidFill>
                <a:effectLst/>
                <a:highlight>
                  <a:srgbClr val="FFFFFF"/>
                </a:highlight>
                <a:latin typeface="Arial" panose="020B0604020202020204" pitchFamily="34" charset="0"/>
              </a:rPr>
              <a:t>EUR </a:t>
            </a:r>
            <a:r>
              <a:rPr lang="en-US" sz="2400" b="1" i="0">
                <a:solidFill>
                  <a:srgbClr val="002060"/>
                </a:solidFill>
                <a:effectLst/>
                <a:highlight>
                  <a:srgbClr val="FFFFFF"/>
                </a:highlight>
                <a:latin typeface="Arial" panose="020B0604020202020204" pitchFamily="34" charset="0"/>
              </a:rPr>
              <a:t>1 trillion</a:t>
            </a:r>
            <a:r>
              <a:rPr lang="en-US" sz="2400" b="0" i="0">
                <a:solidFill>
                  <a:srgbClr val="002060"/>
                </a:solidFill>
                <a:effectLst/>
                <a:highlight>
                  <a:srgbClr val="FFFFFF"/>
                </a:highlight>
                <a:latin typeface="Arial" panose="020B0604020202020204" pitchFamily="34" charset="0"/>
              </a:rPr>
              <a:t> in sustainable investments over the next decade.</a:t>
            </a:r>
          </a:p>
          <a:p>
            <a:pPr algn="r"/>
            <a:r>
              <a:rPr lang="en-US" sz="1400">
                <a:solidFill>
                  <a:srgbClr val="002060"/>
                </a:solidFill>
                <a:highlight>
                  <a:srgbClr val="FFFFFF"/>
                </a:highlight>
                <a:latin typeface="Arial" panose="020B0604020202020204" pitchFamily="34" charset="0"/>
              </a:rPr>
              <a:t>Source: EC, Jan. 14, 2020</a:t>
            </a:r>
            <a:endParaRPr lang="en-GB" sz="1400">
              <a:solidFill>
                <a:srgbClr val="002060"/>
              </a:solidFill>
              <a:highlight>
                <a:srgbClr val="FFFFFF"/>
              </a:highlight>
            </a:endParaRPr>
          </a:p>
        </p:txBody>
      </p:sp>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23479" y="243979"/>
            <a:ext cx="1452438" cy="13316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U Green Deal - European Compost Network"/>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819691"/>
            <a:ext cx="12192000" cy="991235"/>
          </a:xfrm>
        </p:spPr>
        <p:txBody>
          <a:bodyPr>
            <a:normAutofit/>
          </a:bodyPr>
          <a:lstStyle/>
          <a:p>
            <a:pPr algn="ctr"/>
            <a:r>
              <a:rPr lang="en-US" sz="3600" b="1">
                <a:solidFill>
                  <a:srgbClr val="002060"/>
                </a:solidFill>
                <a:latin typeface="Verdana" panose="020B0604030504040204" pitchFamily="34" charset="0"/>
                <a:ea typeface="Verdana" panose="020B0604030504040204" pitchFamily="34" charset="0"/>
              </a:rPr>
              <a:t>European Union Sustainable Finance</a:t>
            </a:r>
            <a:br>
              <a:rPr lang="en-US" sz="3600" b="1">
                <a:solidFill>
                  <a:srgbClr val="002060"/>
                </a:solidFill>
                <a:latin typeface="Verdana" panose="020B0604030504040204" pitchFamily="34" charset="0"/>
                <a:ea typeface="Verdana" panose="020B0604030504040204" pitchFamily="34" charset="0"/>
              </a:rPr>
            </a:br>
            <a:r>
              <a:rPr lang="en-US" sz="2000">
                <a:solidFill>
                  <a:srgbClr val="002060"/>
                </a:solidFill>
                <a:latin typeface="Verdana" panose="020B0604030504040204" pitchFamily="34" charset="0"/>
                <a:ea typeface="Verdana" panose="020B0604030504040204" pitchFamily="34" charset="0"/>
                <a:hlinkClick r:id="rId3"/>
              </a:rPr>
              <a:t>ec.europa.eu</a:t>
            </a:r>
            <a:endParaRPr lang="en-US" sz="3600" b="1">
              <a:solidFill>
                <a:srgbClr val="002060"/>
              </a:solidFill>
              <a:latin typeface="Verdana" panose="020B0604030504040204" pitchFamily="34" charset="0"/>
              <a:ea typeface="Verdana" panose="020B0604030504040204" pitchFamily="34" charset="0"/>
            </a:endParaRPr>
          </a:p>
        </p:txBody>
      </p:sp>
      <p:sp>
        <p:nvSpPr>
          <p:cNvPr id="3" name="Slide Number Placeholder 2"/>
          <p:cNvSpPr>
            <a:spLocks noGrp="1"/>
          </p:cNvSpPr>
          <p:nvPr>
            <p:ph type="sldNum" sz="quarter" idx="12"/>
          </p:nvPr>
        </p:nvSpPr>
        <p:spPr/>
        <p:txBody>
          <a:bodyPr/>
          <a:lstStyle/>
          <a:p>
            <a:fld id="{B7DD3CF4-550E-47F8-85F3-3FB5C4D6DBAE}" type="slidenum">
              <a:rPr lang="en-US" smtClean="0"/>
              <a:t>24</a:t>
            </a:fld>
            <a:endParaRPr lang="en-US"/>
          </a:p>
        </p:txBody>
      </p:sp>
      <p:pic>
        <p:nvPicPr>
          <p:cNvPr id="2052" name="Picture 4" descr="ÎÏÎ¿ÏÎ­Î»ÎµÏÎ¼Î± ÎµÎ¹ÎºÏÎ½Î±Ï Î³Î¹Î± Sustainable finan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0"/>
            <a:ext cx="12191999" cy="57302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053572" y="289464"/>
            <a:ext cx="6178813" cy="491295"/>
          </a:xfrm>
        </p:spPr>
        <p:txBody>
          <a:bodyPr>
            <a:normAutofit/>
          </a:bodyPr>
          <a:lstStyle/>
          <a:p>
            <a:r>
              <a:rPr lang="en-US"/>
              <a:t>The Directives  </a:t>
            </a:r>
            <a:endParaRPr lang="en-GB"/>
          </a:p>
        </p:txBody>
      </p:sp>
      <p:sp>
        <p:nvSpPr>
          <p:cNvPr id="2" name="Rectangle 1"/>
          <p:cNvSpPr/>
          <p:nvPr/>
        </p:nvSpPr>
        <p:spPr>
          <a:xfrm>
            <a:off x="599602" y="1239774"/>
            <a:ext cx="10994065" cy="615553"/>
          </a:xfrm>
          <a:prstGeom prst="rect">
            <a:avLst/>
          </a:prstGeom>
        </p:spPr>
        <p:txBody>
          <a:bodyPr wrap="square">
            <a:spAutoFit/>
          </a:bodyPr>
          <a:lstStyle/>
          <a:p>
            <a:pPr marL="342900" indent="-342900" algn="just">
              <a:buFont typeface="Arial" panose="020B0604020202020204" pitchFamily="34" charset="0"/>
              <a:buChar char="•"/>
            </a:pPr>
            <a:r>
              <a:rPr lang="en-US" sz="1800" b="1">
                <a:solidFill>
                  <a:schemeClr val="accent1"/>
                </a:solidFill>
                <a:latin typeface="Bodoni MT" panose="02070603080606020203" pitchFamily="18" charset="0"/>
                <a:cs typeface="+mj-cs"/>
              </a:rPr>
              <a:t>Directive 2014/95/EU, the Non-Financial Reporting Directive. </a:t>
            </a:r>
            <a:endParaRPr lang="en-GB" sz="1800" b="1">
              <a:solidFill>
                <a:schemeClr val="accent1"/>
              </a:solidFill>
              <a:latin typeface="Bodoni MT" panose="02070603080606020203" pitchFamily="18" charset="0"/>
              <a:cs typeface="+mj-cs"/>
            </a:endParaRPr>
          </a:p>
          <a:p>
            <a:pPr algn="r"/>
            <a:r>
              <a:rPr lang="en-GB" sz="160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 </a:t>
            </a:r>
            <a:r>
              <a:rPr lang="en-US" sz="1600">
                <a:solidFill>
                  <a:srgbClr val="002060"/>
                </a:solidFill>
                <a:latin typeface="Verdana" panose="020B0604030504040204" pitchFamily="34" charset="0"/>
                <a:ea typeface="Verdana" panose="020B0604030504040204" pitchFamily="34" charset="0"/>
                <a:cs typeface="Calibri" panose="020F0502020204030204" pitchFamily="34" charset="0"/>
              </a:rPr>
              <a:t> </a:t>
            </a:r>
          </a:p>
        </p:txBody>
      </p:sp>
      <p:sp>
        <p:nvSpPr>
          <p:cNvPr id="9" name="Rectangle 8"/>
          <p:cNvSpPr/>
          <p:nvPr/>
        </p:nvSpPr>
        <p:spPr>
          <a:xfrm>
            <a:off x="868045" y="1540510"/>
            <a:ext cx="10457815" cy="1200329"/>
          </a:xfrm>
          <a:prstGeom prst="rect">
            <a:avLst/>
          </a:prstGeom>
        </p:spPr>
        <p:txBody>
          <a:bodyPr wrap="square">
            <a:spAutoFit/>
          </a:bodyPr>
          <a:lstStyle/>
          <a:p>
            <a:pPr marL="342900" indent="-342900" algn="just">
              <a:buFont typeface="Arial" panose="020B0604020202020204" pitchFamily="34" charset="0"/>
              <a:buChar char="•"/>
            </a:pPr>
            <a:r>
              <a:rPr lang="en-US" sz="1800">
                <a:solidFill>
                  <a:schemeClr val="accent1"/>
                </a:solidFill>
                <a:latin typeface="Bodoni MT" panose="02070603080606020203" pitchFamily="18" charset="0"/>
                <a:cs typeface="+mj-cs"/>
              </a:rPr>
              <a:t>The NFR Directive only applies to large public-interest companies with </a:t>
            </a:r>
            <a:r>
              <a:rPr lang="en-US" sz="1800">
                <a:solidFill>
                  <a:srgbClr val="FF0000"/>
                </a:solidFill>
                <a:latin typeface="Bodoni MT" panose="02070603080606020203" pitchFamily="18" charset="0"/>
                <a:cs typeface="+mj-cs"/>
              </a:rPr>
              <a:t>more than 500 employees in EU</a:t>
            </a:r>
            <a:r>
              <a:rPr lang="en-US" sz="1800">
                <a:solidFill>
                  <a:schemeClr val="accent1"/>
                </a:solidFill>
                <a:latin typeface="Bodoni MT" panose="02070603080606020203" pitchFamily="18" charset="0"/>
                <a:cs typeface="+mj-cs"/>
              </a:rPr>
              <a:t>. This covers approximately </a:t>
            </a:r>
            <a:r>
              <a:rPr lang="en-US" sz="1800" b="1">
                <a:solidFill>
                  <a:srgbClr val="FF0000"/>
                </a:solidFill>
                <a:latin typeface="Bodoni MT" panose="02070603080606020203" pitchFamily="18" charset="0"/>
                <a:cs typeface="+mj-cs"/>
              </a:rPr>
              <a:t>6,000 large companies </a:t>
            </a:r>
            <a:r>
              <a:rPr lang="en-US" sz="1800">
                <a:solidFill>
                  <a:schemeClr val="accent1"/>
                </a:solidFill>
                <a:latin typeface="Bodoni MT" panose="02070603080606020203" pitchFamily="18" charset="0"/>
                <a:cs typeface="+mj-cs"/>
              </a:rPr>
              <a:t>and groups across the EU, including</a:t>
            </a:r>
          </a:p>
          <a:p>
            <a:pPr marL="342900" indent="-342900" algn="just">
              <a:buFont typeface="Arial" panose="020B0604020202020204" pitchFamily="34" charset="0"/>
              <a:buChar char="•"/>
            </a:pPr>
            <a:r>
              <a:rPr lang="en-US" sz="1800">
                <a:solidFill>
                  <a:schemeClr val="accent1"/>
                </a:solidFill>
                <a:latin typeface="Bodoni MT" panose="02070603080606020203" pitchFamily="18" charset="0"/>
                <a:cs typeface="+mj-cs"/>
              </a:rPr>
              <a:t>listed companies | banks | insurance companies.</a:t>
            </a:r>
          </a:p>
          <a:p>
            <a:pPr marL="342900" indent="-342900" algn="just">
              <a:buFont typeface="Arial" panose="020B0604020202020204" pitchFamily="34" charset="0"/>
              <a:buChar char="•"/>
            </a:pPr>
            <a:r>
              <a:rPr lang="en-US" sz="1800">
                <a:solidFill>
                  <a:schemeClr val="accent1"/>
                </a:solidFill>
                <a:latin typeface="Bodoni MT" panose="02070603080606020203" pitchFamily="18" charset="0"/>
                <a:cs typeface="+mj-cs"/>
              </a:rPr>
              <a:t>other companies designated by national authorities as public-interest entities.</a:t>
            </a:r>
            <a:endParaRPr lang="en-GB" sz="1800">
              <a:solidFill>
                <a:schemeClr val="accent1"/>
              </a:solidFill>
              <a:latin typeface="Bodoni MT" panose="02070603080606020203" pitchFamily="18" charset="0"/>
              <a:cs typeface="+mj-cs"/>
            </a:endParaRPr>
          </a:p>
        </p:txBody>
      </p:sp>
      <p:sp>
        <p:nvSpPr>
          <p:cNvPr id="3" name="Rectangle 2"/>
          <p:cNvSpPr/>
          <p:nvPr/>
        </p:nvSpPr>
        <p:spPr>
          <a:xfrm>
            <a:off x="5484280" y="343906"/>
            <a:ext cx="2672526" cy="646331"/>
          </a:xfrm>
          <a:prstGeom prst="rect">
            <a:avLst/>
          </a:prstGeom>
          <a:noFill/>
        </p:spPr>
        <p:txBody>
          <a:bodyPr wrap="none" lIns="91440" tIns="45720" rIns="91440" bIns="45720">
            <a:spAutoFit/>
          </a:bodyPr>
          <a:lstStyle/>
          <a:p>
            <a:pPr algn="ctr"/>
            <a:r>
              <a:rPr lang="en-US" sz="3600" b="1" cap="none" spc="0">
                <a:ln w="22225">
                  <a:solidFill>
                    <a:schemeClr val="accent2"/>
                  </a:solidFill>
                  <a:prstDash val="solid"/>
                </a:ln>
                <a:solidFill>
                  <a:srgbClr val="FF0000"/>
                </a:solidFill>
                <a:effectLst/>
              </a:rPr>
              <a:t>Companies</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t="-791"/>
          <a:stretch>
            <a:fillRect/>
          </a:stretch>
        </p:blipFill>
        <p:spPr bwMode="auto">
          <a:xfrm>
            <a:off x="8985250" y="3152775"/>
            <a:ext cx="3226435" cy="2134235"/>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7"/>
          <p:cNvSpPr txBox="1"/>
          <p:nvPr/>
        </p:nvSpPr>
        <p:spPr>
          <a:xfrm>
            <a:off x="9204007" y="2616835"/>
            <a:ext cx="2788920" cy="70231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b="1">
                <a:solidFill>
                  <a:srgbClr val="FF0000"/>
                </a:solidFill>
                <a:latin typeface="Verdana" panose="020B0604030504040204" pitchFamily="34" charset="0"/>
                <a:ea typeface="Verdana" panose="020B0604030504040204" pitchFamily="34" charset="0"/>
                <a:cs typeface="Calibri" panose="020F0502020204030204" pitchFamily="34" charset="0"/>
              </a:rPr>
              <a:t>60,000 </a:t>
            </a:r>
          </a:p>
          <a:p>
            <a:pPr algn="ctr"/>
            <a:r>
              <a:rPr lang="en-US" sz="1800" b="1">
                <a:solidFill>
                  <a:srgbClr val="FF0000"/>
                </a:solidFill>
                <a:latin typeface="Verdana" panose="020B0604030504040204" pitchFamily="34" charset="0"/>
                <a:ea typeface="Verdana" panose="020B0604030504040204" pitchFamily="34" charset="0"/>
                <a:cs typeface="Calibri" panose="020F0502020204030204" pitchFamily="34" charset="0"/>
              </a:rPr>
              <a:t>firms affected</a:t>
            </a:r>
          </a:p>
        </p:txBody>
      </p:sp>
      <p:sp>
        <p:nvSpPr>
          <p:cNvPr id="4" name="Text Box 3"/>
          <p:cNvSpPr txBox="1"/>
          <p:nvPr/>
        </p:nvSpPr>
        <p:spPr>
          <a:xfrm>
            <a:off x="599602" y="2741549"/>
            <a:ext cx="8385647" cy="3231654"/>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800">
                <a:solidFill>
                  <a:schemeClr val="accent1"/>
                </a:solidFill>
                <a:latin typeface="Bodoni MT"/>
                <a:ea typeface="MS PGothic"/>
                <a:cs typeface="+mj-cs"/>
              </a:rPr>
              <a:t>On 10th of November 2022, the European Parliament adopted the </a:t>
            </a:r>
            <a:r>
              <a:rPr lang="en-US" sz="1800" b="1">
                <a:solidFill>
                  <a:schemeClr val="accent1"/>
                </a:solidFill>
                <a:latin typeface="Bodoni MT"/>
                <a:ea typeface="MS PGothic"/>
                <a:cs typeface="+mj-cs"/>
              </a:rPr>
              <a:t>Corporate Sustainability Reporting Directive (CSRD). </a:t>
            </a:r>
            <a:endParaRPr lang="en-US" sz="1800">
              <a:solidFill>
                <a:schemeClr val="accent1"/>
              </a:solidFill>
              <a:latin typeface="Bodoni MT"/>
              <a:ea typeface="MS PGothic"/>
              <a:cs typeface="+mj-cs"/>
            </a:endParaRPr>
          </a:p>
          <a:p>
            <a:pPr marL="285750" indent="-285750">
              <a:buFont typeface="Arial" panose="020B0604020202020204" pitchFamily="34" charset="0"/>
              <a:buChar char="•"/>
            </a:pPr>
            <a:r>
              <a:rPr lang="en-US" sz="1800">
                <a:solidFill>
                  <a:schemeClr val="accent1"/>
                </a:solidFill>
                <a:latin typeface="Bodoni MT"/>
                <a:ea typeface="MS PGothic"/>
                <a:cs typeface="+mj-cs"/>
                <a:sym typeface="+mn-ea"/>
              </a:rPr>
              <a:t>With the approval from the European Council on 28th of November 2022, </a:t>
            </a:r>
            <a:r>
              <a:rPr lang="en-US" sz="1800" b="1">
                <a:solidFill>
                  <a:schemeClr val="accent1"/>
                </a:solidFill>
                <a:latin typeface="Bodoni MT"/>
                <a:ea typeface="MS PGothic"/>
                <a:cs typeface="+mj-cs"/>
                <a:sym typeface="+mn-ea"/>
              </a:rPr>
              <a:t>the CSRD is now officially adopted into EU law.</a:t>
            </a:r>
            <a:r>
              <a:rPr lang="en-US" sz="1800">
                <a:solidFill>
                  <a:schemeClr val="accent1"/>
                </a:solidFill>
                <a:latin typeface="Bodoni MT"/>
                <a:ea typeface="MS PGothic"/>
                <a:cs typeface="+mj-cs"/>
                <a:sym typeface="+mn-ea"/>
              </a:rPr>
              <a:t> The</a:t>
            </a:r>
            <a:r>
              <a:rPr lang="en-US" sz="1800">
                <a:solidFill>
                  <a:schemeClr val="accent1"/>
                </a:solidFill>
                <a:latin typeface="Bodoni MT"/>
                <a:ea typeface="MS PGothic"/>
                <a:cs typeface="+mj-cs"/>
              </a:rPr>
              <a:t> provisions will be applicable in stages between 2024 and 2029:</a:t>
            </a:r>
          </a:p>
          <a:p>
            <a:pPr marL="742950" lvl="1" indent="-285750">
              <a:buFont typeface="Arial" panose="020B0604020202020204" pitchFamily="34" charset="0"/>
              <a:buChar char="•"/>
            </a:pPr>
            <a:r>
              <a:rPr lang="en-US" sz="1400">
                <a:solidFill>
                  <a:schemeClr val="accent1"/>
                </a:solidFill>
                <a:latin typeface="Bodoni MT" panose="02070603080606020203" pitchFamily="18" charset="0"/>
                <a:cs typeface="+mj-cs"/>
              </a:rPr>
              <a:t>Stage 1 - Large public-interest companies within the scope of the NRFD from 1 January 2024, with reports due in 2025.</a:t>
            </a:r>
          </a:p>
          <a:p>
            <a:pPr marL="742950" lvl="1" indent="-285750">
              <a:buFont typeface="Arial" panose="020B0604020202020204" pitchFamily="34" charset="0"/>
              <a:buChar char="•"/>
            </a:pPr>
            <a:r>
              <a:rPr lang="en-US" sz="1400">
                <a:solidFill>
                  <a:schemeClr val="accent1"/>
                </a:solidFill>
                <a:latin typeface="Bodoni MT" panose="02070603080606020203" pitchFamily="18" charset="0"/>
                <a:cs typeface="+mj-cs"/>
              </a:rPr>
              <a:t>Stage 2 - Large companies not within the scope of the NFRD from 1 January 2025, with reports due in 2026. </a:t>
            </a:r>
          </a:p>
          <a:p>
            <a:pPr marL="742950" lvl="1" indent="-285750">
              <a:buFont typeface="Arial" panose="020B0604020202020204" pitchFamily="34" charset="0"/>
              <a:buChar char="•"/>
            </a:pPr>
            <a:r>
              <a:rPr lang="en-US" sz="1400">
                <a:solidFill>
                  <a:srgbClr val="FF0000"/>
                </a:solidFill>
                <a:latin typeface="Bodoni MT" panose="02070603080606020203" pitchFamily="18" charset="0"/>
                <a:cs typeface="+mj-cs"/>
              </a:rPr>
              <a:t>Stage 3 - Listed SMEs and other undertakings from 1 January 2026, with reports due in 2027. SMEs can opt-out until 2028.</a:t>
            </a:r>
          </a:p>
          <a:p>
            <a:pPr marL="742950" lvl="1" indent="-285750">
              <a:buFont typeface="Arial" panose="020B0604020202020204" pitchFamily="34" charset="0"/>
              <a:buChar char="•"/>
            </a:pPr>
            <a:r>
              <a:rPr lang="en-US" sz="1400">
                <a:solidFill>
                  <a:schemeClr val="accent1"/>
                </a:solidFill>
                <a:latin typeface="Bodoni MT" panose="02070603080606020203" pitchFamily="18" charset="0"/>
                <a:cs typeface="+mj-cs"/>
              </a:rPr>
              <a:t>Stage 4 - Non-EU companies from 1 January 2028, with reports due in 2029.  </a:t>
            </a:r>
          </a:p>
          <a:p>
            <a:pPr marL="285750" indent="-285750">
              <a:buFont typeface="Arial" panose="020B0604020202020204" pitchFamily="34" charset="0"/>
              <a:buChar char="•"/>
            </a:pPr>
            <a:endParaRPr lang="en-US" sz="1600">
              <a:solidFill>
                <a:srgbClr val="002060"/>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5" name="Text Box 4"/>
          <p:cNvSpPr txBox="1"/>
          <p:nvPr/>
        </p:nvSpPr>
        <p:spPr>
          <a:xfrm>
            <a:off x="660483" y="5752500"/>
            <a:ext cx="7874319" cy="892552"/>
          </a:xfrm>
          <a:prstGeom prst="rect">
            <a:avLst/>
          </a:prstGeom>
          <a:noFill/>
        </p:spPr>
        <p:txBody>
          <a:bodyPr wrap="square" lIns="91440" tIns="45720" rIns="91440" bIns="45720" rtlCol="0" anchor="t">
            <a:spAutoFit/>
          </a:bodyPr>
          <a:lstStyle/>
          <a:p>
            <a:pPr marL="285750" indent="-285750" algn="just">
              <a:buFont typeface="Arial"/>
              <a:buChar char="•"/>
            </a:pPr>
            <a:r>
              <a:rPr lang="en-US" sz="1800">
                <a:solidFill>
                  <a:schemeClr val="accent1"/>
                </a:solidFill>
                <a:latin typeface="Bodoni MT"/>
                <a:ea typeface="MS PGothic"/>
                <a:cs typeface="+mj-cs"/>
                <a:sym typeface="+mn-ea"/>
              </a:rPr>
              <a:t>The Commission's </a:t>
            </a:r>
            <a:r>
              <a:rPr lang="en-US" sz="1800">
                <a:solidFill>
                  <a:schemeClr val="accent1"/>
                </a:solidFill>
                <a:latin typeface="Bodoni MT"/>
                <a:ea typeface="MS PGothic"/>
                <a:cs typeface="+mj-cs"/>
              </a:rPr>
              <a:t>proposal for a Directive on corporate sustainability due diligence on human rights and the environment </a:t>
            </a:r>
            <a:r>
              <a:rPr lang="en-US" sz="1800">
                <a:solidFill>
                  <a:schemeClr val="accent1"/>
                </a:solidFill>
                <a:latin typeface="Bodoni MT"/>
                <a:ea typeface="MS PGothic"/>
                <a:cs typeface="+mj-cs"/>
                <a:sym typeface="+mn-ea"/>
              </a:rPr>
              <a:t>(</a:t>
            </a:r>
            <a:r>
              <a:rPr lang="en-US" sz="1800" b="1">
                <a:solidFill>
                  <a:schemeClr val="accent1"/>
                </a:solidFill>
                <a:latin typeface="Bodoni MT"/>
                <a:ea typeface="MS PGothic"/>
                <a:cs typeface="+mj-cs"/>
                <a:sym typeface="+mn-ea"/>
              </a:rPr>
              <a:t>the CSDD Directive</a:t>
            </a:r>
            <a:r>
              <a:rPr lang="en-US" sz="1800">
                <a:solidFill>
                  <a:schemeClr val="accent1"/>
                </a:solidFill>
                <a:latin typeface="Bodoni MT"/>
                <a:ea typeface="MS PGothic"/>
                <a:cs typeface="+mj-cs"/>
                <a:sym typeface="+mn-ea"/>
              </a:rPr>
              <a:t>).</a:t>
            </a:r>
            <a:endParaRPr lang="en-US" sz="1800">
              <a:solidFill>
                <a:schemeClr val="accent1"/>
              </a:solidFill>
              <a:latin typeface="Bodoni MT"/>
              <a:ea typeface="MS PGothic"/>
              <a:cs typeface="+mj-cs"/>
            </a:endParaRPr>
          </a:p>
          <a:p>
            <a:pPr marL="285750" indent="-285750" algn="just">
              <a:buFont typeface="Arial" panose="020B0604020202020204" pitchFamily="34" charset="0"/>
              <a:buChar char="•"/>
            </a:pPr>
            <a:endParaRPr lang="en-US" sz="1600">
              <a:solidFill>
                <a:srgbClr val="002060"/>
              </a:solidFill>
              <a:effectLst/>
              <a:latin typeface="Verdana" panose="020B0604030504040204" pitchFamily="34" charset="0"/>
              <a:ea typeface="Verdana" panose="020B0604030504040204" pitchFamily="34" charset="0"/>
              <a:cs typeface="Times New Roman" panose="02020603050405020304" pitchFamily="18" charset="0"/>
            </a:endParaRPr>
          </a:p>
        </p:txBody>
      </p:sp>
      <p:pic>
        <p:nvPicPr>
          <p:cNvPr id="6" name="Picture 5" descr="csdd"/>
          <p:cNvPicPr>
            <a:picLocks noChangeAspect="1"/>
          </p:cNvPicPr>
          <p:nvPr/>
        </p:nvPicPr>
        <p:blipFill>
          <a:blip r:embed="rId4"/>
          <a:stretch>
            <a:fillRect/>
          </a:stretch>
        </p:blipFill>
        <p:spPr>
          <a:xfrm>
            <a:off x="8985250" y="4847590"/>
            <a:ext cx="3226435" cy="16122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80">
                                          <p:stCondLst>
                                            <p:cond delay="0"/>
                                          </p:stCondLst>
                                        </p:cTn>
                                        <p:tgtEl>
                                          <p:spTgt spid="10"/>
                                        </p:tgtEl>
                                      </p:cBhvr>
                                    </p:animEffect>
                                    <p:anim calcmode="lin" valueType="num">
                                      <p:cBhvr>
                                        <p:cTn id="1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1" dur="26">
                                          <p:stCondLst>
                                            <p:cond delay="650"/>
                                          </p:stCondLst>
                                        </p:cTn>
                                        <p:tgtEl>
                                          <p:spTgt spid="10"/>
                                        </p:tgtEl>
                                      </p:cBhvr>
                                      <p:to x="100000" y="60000"/>
                                    </p:animScale>
                                    <p:animScale>
                                      <p:cBhvr>
                                        <p:cTn id="22" dur="166" decel="50000">
                                          <p:stCondLst>
                                            <p:cond delay="676"/>
                                          </p:stCondLst>
                                        </p:cTn>
                                        <p:tgtEl>
                                          <p:spTgt spid="10"/>
                                        </p:tgtEl>
                                      </p:cBhvr>
                                      <p:to x="100000" y="100000"/>
                                    </p:animScale>
                                    <p:animScale>
                                      <p:cBhvr>
                                        <p:cTn id="23" dur="26">
                                          <p:stCondLst>
                                            <p:cond delay="1312"/>
                                          </p:stCondLst>
                                        </p:cTn>
                                        <p:tgtEl>
                                          <p:spTgt spid="10"/>
                                        </p:tgtEl>
                                      </p:cBhvr>
                                      <p:to x="100000" y="80000"/>
                                    </p:animScale>
                                    <p:animScale>
                                      <p:cBhvr>
                                        <p:cTn id="24" dur="166" decel="50000">
                                          <p:stCondLst>
                                            <p:cond delay="1338"/>
                                          </p:stCondLst>
                                        </p:cTn>
                                        <p:tgtEl>
                                          <p:spTgt spid="10"/>
                                        </p:tgtEl>
                                      </p:cBhvr>
                                      <p:to x="100000" y="100000"/>
                                    </p:animScale>
                                    <p:animScale>
                                      <p:cBhvr>
                                        <p:cTn id="25" dur="26">
                                          <p:stCondLst>
                                            <p:cond delay="1642"/>
                                          </p:stCondLst>
                                        </p:cTn>
                                        <p:tgtEl>
                                          <p:spTgt spid="10"/>
                                        </p:tgtEl>
                                      </p:cBhvr>
                                      <p:to x="100000" y="90000"/>
                                    </p:animScale>
                                    <p:animScale>
                                      <p:cBhvr>
                                        <p:cTn id="26" dur="166" decel="50000">
                                          <p:stCondLst>
                                            <p:cond delay="1668"/>
                                          </p:stCondLst>
                                        </p:cTn>
                                        <p:tgtEl>
                                          <p:spTgt spid="10"/>
                                        </p:tgtEl>
                                      </p:cBhvr>
                                      <p:to x="100000" y="100000"/>
                                    </p:animScale>
                                    <p:animScale>
                                      <p:cBhvr>
                                        <p:cTn id="27" dur="26">
                                          <p:stCondLst>
                                            <p:cond delay="1808"/>
                                          </p:stCondLst>
                                        </p:cTn>
                                        <p:tgtEl>
                                          <p:spTgt spid="10"/>
                                        </p:tgtEl>
                                      </p:cBhvr>
                                      <p:to x="100000" y="95000"/>
                                    </p:animScale>
                                    <p:animScale>
                                      <p:cBhvr>
                                        <p:cTn id="28"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098472" y="300350"/>
            <a:ext cx="6178813" cy="491295"/>
          </a:xfrm>
        </p:spPr>
        <p:txBody>
          <a:bodyPr>
            <a:normAutofit/>
          </a:bodyPr>
          <a:lstStyle/>
          <a:p>
            <a:r>
              <a:rPr lang="en-US"/>
              <a:t>The Regulations  </a:t>
            </a:r>
            <a:endParaRPr lang="en-GB"/>
          </a:p>
        </p:txBody>
      </p:sp>
      <p:sp>
        <p:nvSpPr>
          <p:cNvPr id="2" name="Rectangle 1"/>
          <p:cNvSpPr/>
          <p:nvPr/>
        </p:nvSpPr>
        <p:spPr>
          <a:xfrm>
            <a:off x="1012625" y="1474272"/>
            <a:ext cx="10014604" cy="4247317"/>
          </a:xfrm>
          <a:prstGeom prst="rect">
            <a:avLst/>
          </a:prstGeom>
        </p:spPr>
        <p:txBody>
          <a:bodyPr wrap="square">
            <a:spAutoFit/>
          </a:bodyPr>
          <a:lstStyle/>
          <a:p>
            <a:pPr algn="just"/>
            <a:endParaRPr lang="en-GB" sz="1800">
              <a:solidFill>
                <a:schemeClr val="accent1"/>
              </a:solidFill>
              <a:latin typeface="Bodoni MT" panose="02070603080606020203" pitchFamily="18" charset="0"/>
              <a:cs typeface="+mj-cs"/>
            </a:endParaRPr>
          </a:p>
          <a:p>
            <a:pPr marL="285750" indent="-285750" algn="just">
              <a:buFont typeface="Arial" panose="020B0604020202020204" pitchFamily="34" charset="0"/>
              <a:buChar char="•"/>
            </a:pPr>
            <a:r>
              <a:rPr lang="en-GB" sz="1800">
                <a:solidFill>
                  <a:schemeClr val="accent1"/>
                </a:solidFill>
                <a:latin typeface="Bodoni MT" panose="02070603080606020203" pitchFamily="18" charset="0"/>
                <a:cs typeface="+mj-cs"/>
              </a:rPr>
              <a:t>Regulation (EU) 2019/2089 as regards EU Climate Transition Benchmarks, EU Paris-aligned Benchmarks and sustainability-related disclosures for benchmarks </a:t>
            </a:r>
            <a:r>
              <a:rPr lang="en-GB" sz="1800" b="1">
                <a:solidFill>
                  <a:schemeClr val="accent1"/>
                </a:solidFill>
                <a:latin typeface="Bodoni MT" panose="02070603080606020203" pitchFamily="18" charset="0"/>
                <a:cs typeface="+mj-cs"/>
              </a:rPr>
              <a:t>(‘</a:t>
            </a:r>
            <a:r>
              <a:rPr lang="en-GB" sz="1800" b="1">
                <a:solidFill>
                  <a:schemeClr val="accent1"/>
                </a:solidFill>
                <a:latin typeface="Bodoni MT" panose="02070603080606020203" pitchFamily="18" charset="0"/>
                <a:cs typeface="+mj-cs"/>
                <a:hlinkClick r:id="rId3">
                  <a:extLst>
                    <a:ext uri="{A12FA001-AC4F-418D-AE19-62706E023703}">
                      <ahyp:hlinkClr xmlns:ahyp="http://schemas.microsoft.com/office/drawing/2018/hyperlinkcolor" val="tx"/>
                    </a:ext>
                  </a:extLst>
                </a:hlinkClick>
              </a:rPr>
              <a:t>The Benchmarks Regulation</a:t>
            </a:r>
            <a:r>
              <a:rPr lang="en-GB" sz="1800">
                <a:solidFill>
                  <a:schemeClr val="accent1"/>
                </a:solidFill>
                <a:latin typeface="Bodoni MT" panose="02070603080606020203" pitchFamily="18" charset="0"/>
                <a:cs typeface="+mj-cs"/>
              </a:rPr>
              <a:t>’)</a:t>
            </a:r>
          </a:p>
          <a:p>
            <a:pPr algn="r"/>
            <a:r>
              <a:rPr lang="en-GB" sz="1800">
                <a:solidFill>
                  <a:schemeClr val="accent1"/>
                </a:solidFill>
                <a:latin typeface="Bodoni MT" panose="02070603080606020203" pitchFamily="18" charset="0"/>
                <a:cs typeface="+mj-cs"/>
              </a:rPr>
              <a:t>(Application date: 28 November 2019)</a:t>
            </a:r>
          </a:p>
          <a:p>
            <a:pPr algn="r"/>
            <a:endParaRPr lang="en-GB" sz="1800">
              <a:solidFill>
                <a:schemeClr val="accent1"/>
              </a:solidFill>
              <a:latin typeface="Bodoni MT" panose="02070603080606020203" pitchFamily="18" charset="0"/>
              <a:cs typeface="+mj-cs"/>
            </a:endParaRPr>
          </a:p>
          <a:p>
            <a:pPr marL="285750" indent="-285750" algn="just">
              <a:buFont typeface="Arial" panose="020B0604020202020204" pitchFamily="34" charset="0"/>
              <a:buChar char="•"/>
            </a:pPr>
            <a:r>
              <a:rPr lang="en-GB" sz="1800">
                <a:solidFill>
                  <a:schemeClr val="accent1"/>
                </a:solidFill>
                <a:latin typeface="Bodoni MT" panose="02070603080606020203" pitchFamily="18" charset="0"/>
              </a:rPr>
              <a:t>Regulation (EU) 2020/852 on the establishment of a framework to facilitate sustainable investment </a:t>
            </a:r>
            <a:r>
              <a:rPr lang="en-GB" sz="1800" b="1">
                <a:solidFill>
                  <a:schemeClr val="accent1"/>
                </a:solidFill>
                <a:latin typeface="Bodoni MT" panose="02070603080606020203" pitchFamily="18" charset="0"/>
              </a:rPr>
              <a:t>(‘</a:t>
            </a:r>
            <a:r>
              <a:rPr lang="en-GB" sz="1800" b="1">
                <a:solidFill>
                  <a:schemeClr val="accent1"/>
                </a:solidFill>
                <a:latin typeface="Bodoni MT" panose="02070603080606020203" pitchFamily="18" charset="0"/>
                <a:hlinkClick r:id="rId4">
                  <a:extLst>
                    <a:ext uri="{A12FA001-AC4F-418D-AE19-62706E023703}">
                      <ahyp:hlinkClr xmlns:ahyp="http://schemas.microsoft.com/office/drawing/2018/hyperlinkcolor" val="tx"/>
                    </a:ext>
                  </a:extLst>
                </a:hlinkClick>
              </a:rPr>
              <a:t>The Taxonomy Regulation</a:t>
            </a:r>
            <a:r>
              <a:rPr lang="en-GB" sz="1800" b="1">
                <a:solidFill>
                  <a:schemeClr val="accent1"/>
                </a:solidFill>
                <a:latin typeface="Bodoni MT" panose="02070603080606020203" pitchFamily="18" charset="0"/>
              </a:rPr>
              <a:t>’)</a:t>
            </a:r>
          </a:p>
          <a:p>
            <a:pPr algn="r"/>
            <a:r>
              <a:rPr lang="en-GB" sz="1800">
                <a:solidFill>
                  <a:schemeClr val="accent1"/>
                </a:solidFill>
                <a:latin typeface="Bodoni MT" panose="02070603080606020203" pitchFamily="18" charset="0"/>
                <a:hlinkClick r:id="rId4">
                  <a:extLst>
                    <a:ext uri="{A12FA001-AC4F-418D-AE19-62706E023703}">
                      <ahyp:hlinkClr xmlns:ahyp="http://schemas.microsoft.com/office/drawing/2018/hyperlinkcolor" val="tx"/>
                    </a:ext>
                  </a:extLst>
                </a:hlinkClick>
              </a:rPr>
              <a:t>(</a:t>
            </a:r>
            <a:r>
              <a:rPr lang="en-GB" sz="1800">
                <a:solidFill>
                  <a:schemeClr val="accent1"/>
                </a:solidFill>
                <a:latin typeface="Bodoni MT" panose="02070603080606020203" pitchFamily="18" charset="0"/>
              </a:rPr>
              <a:t>Application date</a:t>
            </a:r>
            <a:r>
              <a:rPr lang="en-GB" sz="1800">
                <a:solidFill>
                  <a:schemeClr val="accent1"/>
                </a:solidFill>
                <a:latin typeface="Bodoni MT" panose="02070603080606020203" pitchFamily="18" charset="0"/>
                <a:hlinkClick r:id="rId4">
                  <a:extLst>
                    <a:ext uri="{A12FA001-AC4F-418D-AE19-62706E023703}">
                      <ahyp:hlinkClr xmlns:ahyp="http://schemas.microsoft.com/office/drawing/2018/hyperlinkcolor" val="tx"/>
                    </a:ext>
                  </a:extLst>
                </a:hlinkClick>
              </a:rPr>
              <a:t>: 12 July 2020, plus future dates) </a:t>
            </a:r>
            <a:endParaRPr lang="en-GB" sz="1800">
              <a:solidFill>
                <a:schemeClr val="accent1"/>
              </a:solidFill>
              <a:latin typeface="Bodoni MT" panose="02070603080606020203" pitchFamily="18" charset="0"/>
            </a:endParaRPr>
          </a:p>
          <a:p>
            <a:pPr algn="r"/>
            <a:r>
              <a:rPr lang="en-GB" sz="1800">
                <a:solidFill>
                  <a:srgbClr val="002060"/>
                </a:solidFill>
                <a:latin typeface="Verdana" panose="020B0604030504040204" pitchFamily="34" charset="0"/>
                <a:ea typeface="Verdana" panose="020B0604030504040204" pitchFamily="34" charset="0"/>
                <a:cs typeface="Times New Roman" panose="02020603050405020304" pitchFamily="18" charset="0"/>
              </a:rPr>
              <a:t> </a:t>
            </a:r>
            <a:r>
              <a:rPr lang="en-US" sz="1800">
                <a:solidFill>
                  <a:srgbClr val="002060"/>
                </a:solidFill>
                <a:latin typeface="Verdana" panose="020B0604030504040204" pitchFamily="34" charset="0"/>
                <a:ea typeface="Verdana" panose="020B0604030504040204" pitchFamily="34" charset="0"/>
                <a:cs typeface="Calibri" panose="020F0502020204030204" pitchFamily="34" charset="0"/>
              </a:rPr>
              <a:t> </a:t>
            </a:r>
          </a:p>
          <a:p>
            <a:pPr marL="342900" indent="-342900" algn="just">
              <a:buFont typeface="Arial" panose="020B0604020202020204" pitchFamily="34" charset="0"/>
              <a:buChar char="•"/>
            </a:pPr>
            <a:r>
              <a:rPr lang="en-GB" sz="1800">
                <a:solidFill>
                  <a:schemeClr val="accent1"/>
                </a:solidFill>
                <a:latin typeface="Bodoni MT" panose="02070603080606020203" pitchFamily="18" charset="0"/>
              </a:rPr>
              <a:t>Regulation (EU) 2019/2088 on sustainability‐related disclosures in the financial services sector (‘</a:t>
            </a:r>
            <a:r>
              <a:rPr lang="en-GB" sz="1800" b="1">
                <a:solidFill>
                  <a:schemeClr val="accent1"/>
                </a:solidFill>
                <a:latin typeface="Bodoni MT" panose="02070603080606020203" pitchFamily="18" charset="0"/>
                <a:hlinkClick r:id="rId5">
                  <a:extLst>
                    <a:ext uri="{A12FA001-AC4F-418D-AE19-62706E023703}">
                      <ahyp:hlinkClr xmlns:ahyp="http://schemas.microsoft.com/office/drawing/2018/hyperlinkcolor" val="tx"/>
                    </a:ext>
                  </a:extLst>
                </a:hlinkClick>
              </a:rPr>
              <a:t>The Sustainable Finance Disclosure Regulation – SFDR</a:t>
            </a:r>
            <a:r>
              <a:rPr lang="en-GB" sz="1800" b="1">
                <a:solidFill>
                  <a:schemeClr val="accent1"/>
                </a:solidFill>
                <a:latin typeface="Bodoni MT" panose="02070603080606020203" pitchFamily="18" charset="0"/>
              </a:rPr>
              <a:t>’)</a:t>
            </a:r>
          </a:p>
          <a:p>
            <a:pPr algn="r"/>
            <a:r>
              <a:rPr lang="en-GB" sz="1800">
                <a:solidFill>
                  <a:schemeClr val="accent1"/>
                </a:solidFill>
                <a:latin typeface="Bodoni MT" panose="02070603080606020203" pitchFamily="18" charset="0"/>
              </a:rPr>
              <a:t>(Application date: 10 March 2021)</a:t>
            </a:r>
          </a:p>
          <a:p>
            <a:pPr algn="r"/>
            <a:endParaRPr lang="en-GB" sz="1800">
              <a:solidFill>
                <a:schemeClr val="accent1"/>
              </a:solidFill>
              <a:latin typeface="Bodoni MT" panose="02070603080606020203" pitchFamily="18" charset="0"/>
              <a:cs typeface="+mj-cs"/>
            </a:endParaRPr>
          </a:p>
          <a:p>
            <a:pPr algn="r"/>
            <a:r>
              <a:rPr lang="en-GB" sz="1800">
                <a:solidFill>
                  <a:schemeClr val="accent1"/>
                </a:solidFill>
                <a:latin typeface="Bodoni MT" panose="02070603080606020203" pitchFamily="18" charset="0"/>
                <a:cs typeface="+mj-cs"/>
              </a:rPr>
              <a:t> </a:t>
            </a:r>
          </a:p>
          <a:p>
            <a:pPr marL="342900" indent="-342900" algn="just">
              <a:buFont typeface="Arial" panose="020B0604020202020204" pitchFamily="34" charset="0"/>
              <a:buChar char="•"/>
            </a:pPr>
            <a:endParaRPr lang="en-GB" sz="1800">
              <a:solidFill>
                <a:schemeClr val="accent1"/>
              </a:solidFill>
              <a:latin typeface="Bodoni MT" panose="02070603080606020203" pitchFamily="18" charset="0"/>
              <a:cs typeface="+mj-cs"/>
            </a:endParaRPr>
          </a:p>
        </p:txBody>
      </p:sp>
      <p:sp>
        <p:nvSpPr>
          <p:cNvPr id="4" name="Rectangle 3"/>
          <p:cNvSpPr/>
          <p:nvPr/>
        </p:nvSpPr>
        <p:spPr>
          <a:xfrm>
            <a:off x="4772735" y="334381"/>
            <a:ext cx="4057521" cy="646331"/>
          </a:xfrm>
          <a:prstGeom prst="rect">
            <a:avLst/>
          </a:prstGeom>
          <a:noFill/>
        </p:spPr>
        <p:txBody>
          <a:bodyPr wrap="none" lIns="91440" tIns="45720" rIns="91440" bIns="45720">
            <a:spAutoFit/>
          </a:bodyPr>
          <a:lstStyle/>
          <a:p>
            <a:pPr algn="ctr"/>
            <a:r>
              <a:rPr lang="en-US" sz="3600" b="1" cap="none" spc="0">
                <a:ln w="22225">
                  <a:solidFill>
                    <a:schemeClr val="accent2"/>
                  </a:solidFill>
                  <a:prstDash val="solid"/>
                </a:ln>
                <a:solidFill>
                  <a:srgbClr val="FF0000"/>
                </a:solidFill>
                <a:effectLst/>
              </a:rPr>
              <a:t>Financial Markets</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059796" y="291141"/>
            <a:ext cx="9215944" cy="523220"/>
          </a:xfrm>
          <a:prstGeom prst="rect">
            <a:avLst/>
          </a:prstGeom>
          <a:noFill/>
        </p:spPr>
        <p:txBody>
          <a:bodyPr wrap="square">
            <a:spAutoFit/>
          </a:bodyPr>
          <a:lstStyle/>
          <a:p>
            <a:pPr>
              <a:spcBef>
                <a:spcPts val="0"/>
              </a:spcBef>
              <a:spcAft>
                <a:spcPts val="1200"/>
              </a:spcAft>
              <a:defRPr/>
            </a:pPr>
            <a:r>
              <a:rPr lang="en-US" sz="2800">
                <a:solidFill>
                  <a:schemeClr val="accent1"/>
                </a:solidFill>
                <a:latin typeface="Bodoni MT" panose="02070603080606020203" pitchFamily="18" charset="0"/>
                <a:cs typeface="+mj-cs"/>
              </a:rPr>
              <a:t>What the Taxonomy and SFDR mean for Companies</a:t>
            </a:r>
            <a:endParaRPr lang="en-GB" sz="2800">
              <a:solidFill>
                <a:schemeClr val="accent1"/>
              </a:solidFill>
              <a:latin typeface="Bodoni MT" panose="02070603080606020203" pitchFamily="18" charset="0"/>
              <a:cs typeface="+mj-cs"/>
            </a:endParaRPr>
          </a:p>
        </p:txBody>
      </p:sp>
      <p:sp>
        <p:nvSpPr>
          <p:cNvPr id="11" name="TextBox 10"/>
          <p:cNvSpPr txBox="1"/>
          <p:nvPr/>
        </p:nvSpPr>
        <p:spPr>
          <a:xfrm>
            <a:off x="724395" y="1080655"/>
            <a:ext cx="11162805" cy="5596597"/>
          </a:xfrm>
          <a:prstGeom prst="rect">
            <a:avLst/>
          </a:prstGeom>
          <a:noFill/>
        </p:spPr>
        <p:txBody>
          <a:bodyPr wrap="square">
            <a:spAutoFit/>
          </a:bodyPr>
          <a:lstStyle/>
          <a:p>
            <a:pPr marL="457200" indent="-457200" algn="just">
              <a:buAutoNum type="arabicPeriod"/>
            </a:pPr>
            <a:r>
              <a:rPr lang="en-US" sz="1800">
                <a:solidFill>
                  <a:schemeClr val="accent1"/>
                </a:solidFill>
                <a:latin typeface="Bodoni MT" panose="02070603080606020203" pitchFamily="18" charset="0"/>
                <a:cs typeface="+mj-cs"/>
              </a:rPr>
              <a:t>R&amp;D&amp;I to develop products and solutions that meet EU Taxonomy standards</a:t>
            </a:r>
          </a:p>
          <a:p>
            <a:pPr marL="457200" indent="-457200" algn="just">
              <a:buAutoNum type="arabicPeriod"/>
            </a:pPr>
            <a:endParaRPr lang="en-US" sz="1800">
              <a:solidFill>
                <a:schemeClr val="accent1"/>
              </a:solidFill>
              <a:latin typeface="Bodoni MT" panose="02070603080606020203" pitchFamily="18" charset="0"/>
              <a:cs typeface="+mj-cs"/>
            </a:endParaRPr>
          </a:p>
          <a:p>
            <a:pPr marL="457200" indent="-457200" algn="just">
              <a:buAutoNum type="arabicPeriod"/>
            </a:pPr>
            <a:r>
              <a:rPr lang="en-US" sz="1800">
                <a:solidFill>
                  <a:schemeClr val="accent1"/>
                </a:solidFill>
                <a:latin typeface="Bodoni MT" panose="02070603080606020203" pitchFamily="18" charset="0"/>
                <a:cs typeface="+mj-cs"/>
              </a:rPr>
              <a:t>Regulatory compliance challenges (mapping against NFR, SFDR, DNSH, GC, OECD…)</a:t>
            </a:r>
          </a:p>
          <a:p>
            <a:pPr marL="457200" indent="-457200" algn="just">
              <a:buAutoNum type="arabicPeriod"/>
            </a:pPr>
            <a:endParaRPr lang="en-US" sz="1800">
              <a:solidFill>
                <a:schemeClr val="accent1"/>
              </a:solidFill>
              <a:latin typeface="Bodoni MT" panose="02070603080606020203" pitchFamily="18" charset="0"/>
              <a:cs typeface="+mj-cs"/>
            </a:endParaRPr>
          </a:p>
          <a:p>
            <a:pPr marL="457200" indent="-457200" algn="just">
              <a:buAutoNum type="arabicPeriod"/>
            </a:pPr>
            <a:r>
              <a:rPr lang="en-US" sz="1800">
                <a:solidFill>
                  <a:schemeClr val="accent1"/>
                </a:solidFill>
                <a:latin typeface="Bodoni MT" panose="02070603080606020203" pitchFamily="18" charset="0"/>
                <a:cs typeface="+mj-cs"/>
              </a:rPr>
              <a:t>Financial/Accounting measurement challenges, i.e.:</a:t>
            </a:r>
          </a:p>
          <a:p>
            <a:pPr marL="914400" lvl="1" indent="-457200" algn="just">
              <a:buFont typeface="+mj-lt"/>
              <a:buAutoNum type="alphaLcParenR"/>
            </a:pPr>
            <a:r>
              <a:rPr lang="en-US" sz="1600">
                <a:solidFill>
                  <a:schemeClr val="accent1"/>
                </a:solidFill>
                <a:latin typeface="Bodoni MT" panose="02070603080606020203" pitchFamily="18" charset="0"/>
                <a:cs typeface="+mj-cs"/>
              </a:rPr>
              <a:t>Align business activities with NACE codes (BICS, TRBC)</a:t>
            </a:r>
          </a:p>
          <a:p>
            <a:pPr marL="914400" lvl="1" indent="-457200" algn="just">
              <a:buFont typeface="+mj-lt"/>
              <a:buAutoNum type="alphaLcParenR"/>
            </a:pPr>
            <a:r>
              <a:rPr lang="en-US" sz="1600">
                <a:solidFill>
                  <a:schemeClr val="accent1"/>
                </a:solidFill>
                <a:latin typeface="Bodoni MT" panose="02070603080606020203" pitchFamily="18" charset="0"/>
                <a:cs typeface="+mj-cs"/>
              </a:rPr>
              <a:t>Revenue from EU Taxonomy-aligned activities</a:t>
            </a:r>
          </a:p>
          <a:p>
            <a:pPr marL="914400" lvl="1" indent="-457200" algn="just">
              <a:buFont typeface="+mj-lt"/>
              <a:buAutoNum type="alphaLcParenR"/>
            </a:pPr>
            <a:r>
              <a:rPr lang="en-US" sz="1600">
                <a:solidFill>
                  <a:schemeClr val="accent1"/>
                </a:solidFill>
                <a:latin typeface="Bodoni MT" panose="02070603080606020203" pitchFamily="18" charset="0"/>
                <a:cs typeface="+mj-cs"/>
              </a:rPr>
              <a:t>Capex from EU Taxonomy-aligned activities</a:t>
            </a:r>
          </a:p>
          <a:p>
            <a:pPr marL="914400" lvl="1" indent="-457200" algn="just">
              <a:buFont typeface="+mj-lt"/>
              <a:buAutoNum type="alphaLcParenR"/>
            </a:pPr>
            <a:r>
              <a:rPr lang="en-US" sz="1600" err="1">
                <a:solidFill>
                  <a:schemeClr val="accent1"/>
                </a:solidFill>
                <a:latin typeface="Bodoni MT" panose="02070603080606020203" pitchFamily="18" charset="0"/>
                <a:cs typeface="+mj-cs"/>
              </a:rPr>
              <a:t>Opex</a:t>
            </a:r>
            <a:r>
              <a:rPr lang="en-US" sz="1600">
                <a:solidFill>
                  <a:schemeClr val="accent1"/>
                </a:solidFill>
                <a:latin typeface="Bodoni MT" panose="02070603080606020203" pitchFamily="18" charset="0"/>
                <a:cs typeface="+mj-cs"/>
              </a:rPr>
              <a:t> from EU Taxonomy-aligned activities</a:t>
            </a:r>
          </a:p>
          <a:p>
            <a:pPr marL="457200" indent="-457200" algn="just">
              <a:buFont typeface="+mj-lt"/>
              <a:buAutoNum type="arabicPeriod"/>
            </a:pPr>
            <a:endParaRPr lang="en-US" sz="1800">
              <a:solidFill>
                <a:schemeClr val="accent1"/>
              </a:solidFill>
              <a:latin typeface="Bodoni MT" panose="02070603080606020203" pitchFamily="18" charset="0"/>
              <a:cs typeface="+mj-cs"/>
            </a:endParaRPr>
          </a:p>
          <a:p>
            <a:pPr marL="457200" indent="-457200" algn="just">
              <a:buFont typeface="+mj-lt"/>
              <a:buAutoNum type="arabicPeriod"/>
            </a:pPr>
            <a:r>
              <a:rPr lang="en-US" sz="1800">
                <a:solidFill>
                  <a:schemeClr val="accent1"/>
                </a:solidFill>
                <a:latin typeface="Bodoni MT" panose="02070603080606020203" pitchFamily="18" charset="0"/>
                <a:cs typeface="+mj-cs"/>
              </a:rPr>
              <a:t>Disclosure challenges (Annual Accounts? Sustainability Report?) for the RTS</a:t>
            </a:r>
          </a:p>
          <a:p>
            <a:pPr marL="457200" indent="-457200" algn="just">
              <a:buFont typeface="+mj-lt"/>
              <a:buAutoNum type="arabicPeriod"/>
            </a:pPr>
            <a:endParaRPr lang="en-US" sz="1800">
              <a:solidFill>
                <a:schemeClr val="accent1"/>
              </a:solidFill>
              <a:latin typeface="Bodoni MT" panose="02070603080606020203" pitchFamily="18" charset="0"/>
              <a:cs typeface="+mj-cs"/>
            </a:endParaRPr>
          </a:p>
          <a:p>
            <a:pPr marL="457200" indent="-457200" algn="just">
              <a:buFont typeface="+mj-lt"/>
              <a:buAutoNum type="arabicPeriod"/>
            </a:pPr>
            <a:r>
              <a:rPr lang="en-US" sz="1800">
                <a:solidFill>
                  <a:schemeClr val="accent1"/>
                </a:solidFill>
                <a:latin typeface="Bodoni MT" panose="02070603080606020203" pitchFamily="18" charset="0"/>
                <a:cs typeface="+mj-cs"/>
              </a:rPr>
              <a:t>Support/Finance transition to the low carbon economy (infrastructure/cites)</a:t>
            </a:r>
          </a:p>
          <a:p>
            <a:pPr marL="457200" indent="-457200" algn="just">
              <a:buFont typeface="+mj-lt"/>
              <a:buAutoNum type="arabicPeriod"/>
            </a:pPr>
            <a:endParaRPr lang="en-US" sz="1800">
              <a:solidFill>
                <a:schemeClr val="accent1"/>
              </a:solidFill>
              <a:latin typeface="Bodoni MT" panose="02070603080606020203" pitchFamily="18" charset="0"/>
              <a:cs typeface="+mj-cs"/>
            </a:endParaRPr>
          </a:p>
          <a:p>
            <a:pPr marL="457200" indent="-457200" algn="just">
              <a:buFont typeface="+mj-lt"/>
              <a:buAutoNum type="arabicPeriod"/>
            </a:pPr>
            <a:r>
              <a:rPr lang="en-US" sz="1800">
                <a:solidFill>
                  <a:schemeClr val="accent1"/>
                </a:solidFill>
                <a:latin typeface="Bodoni MT" panose="02070603080606020203" pitchFamily="18" charset="0"/>
                <a:cs typeface="+mj-cs"/>
              </a:rPr>
              <a:t>Support clients in a transition to a low carbon economy (Taxonomy-aligned activities)</a:t>
            </a:r>
          </a:p>
          <a:p>
            <a:pPr marL="457200" indent="-457200" algn="just">
              <a:buFont typeface="+mj-lt"/>
              <a:buAutoNum type="arabicPeriod"/>
            </a:pPr>
            <a:endParaRPr lang="en-US" sz="1800">
              <a:solidFill>
                <a:schemeClr val="accent1"/>
              </a:solidFill>
              <a:latin typeface="Bodoni MT" panose="02070603080606020203" pitchFamily="18" charset="0"/>
              <a:cs typeface="+mj-cs"/>
            </a:endParaRPr>
          </a:p>
          <a:p>
            <a:pPr marL="457200" indent="-457200" algn="just">
              <a:buFont typeface="+mj-lt"/>
              <a:buAutoNum type="arabicPeriod"/>
            </a:pPr>
            <a:r>
              <a:rPr lang="en-US" sz="1800">
                <a:solidFill>
                  <a:schemeClr val="accent1"/>
                </a:solidFill>
                <a:latin typeface="Bodoni MT" panose="02070603080606020203" pitchFamily="18" charset="0"/>
                <a:cs typeface="+mj-cs"/>
              </a:rPr>
              <a:t>Access to capital markets:</a:t>
            </a:r>
          </a:p>
          <a:p>
            <a:pPr marL="971550" lvl="1" indent="-514350" algn="just">
              <a:buFont typeface="+mj-lt"/>
              <a:buAutoNum type="romanLcPeriod"/>
            </a:pPr>
            <a:r>
              <a:rPr lang="en-US" sz="1600">
                <a:solidFill>
                  <a:schemeClr val="accent1"/>
                </a:solidFill>
                <a:latin typeface="Bodoni MT" panose="02070603080606020203" pitchFamily="18" charset="0"/>
                <a:cs typeface="+mj-cs"/>
              </a:rPr>
              <a:t>Green Bonds</a:t>
            </a:r>
          </a:p>
          <a:p>
            <a:pPr marL="971550" lvl="1" indent="-514350" algn="just">
              <a:buFont typeface="+mj-lt"/>
              <a:buAutoNum type="romanLcPeriod"/>
            </a:pPr>
            <a:r>
              <a:rPr lang="en-US" sz="1600">
                <a:solidFill>
                  <a:schemeClr val="accent1"/>
                </a:solidFill>
                <a:latin typeface="Bodoni MT" panose="02070603080606020203" pitchFamily="18" charset="0"/>
                <a:cs typeface="+mj-cs"/>
              </a:rPr>
              <a:t>Sustainability Linked Loans (SLLs)</a:t>
            </a:r>
          </a:p>
          <a:p>
            <a:pPr marL="971550" lvl="1" indent="-514350" algn="just">
              <a:buFont typeface="+mj-lt"/>
              <a:buAutoNum type="romanLcPeriod"/>
            </a:pPr>
            <a:r>
              <a:rPr lang="en-US" sz="1600">
                <a:solidFill>
                  <a:schemeClr val="accent1"/>
                </a:solidFill>
                <a:latin typeface="Bodoni MT" panose="02070603080606020203" pitchFamily="18" charset="0"/>
                <a:cs typeface="+mj-cs"/>
              </a:rPr>
              <a:t>EU Taxonomy-aligned investment portfolios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xEl>
                                              <p:pRg st="14" end="1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xEl>
                                              <p:pRg st="16" end="16"/>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
                                            <p:txEl>
                                              <p:pRg st="17" end="17"/>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1">
                                            <p:txEl>
                                              <p:pRg st="18" end="18"/>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1">
                                            <p:txEl>
                                              <p:pRg st="19" end="1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2286" y="-1"/>
            <a:ext cx="9556750" cy="1080000"/>
          </a:xfrm>
        </p:spPr>
        <p:txBody>
          <a:bodyPr/>
          <a:lstStyle/>
          <a:p>
            <a:r>
              <a:rPr lang="en-US" altLang="en-GB"/>
              <a:t>ESG Frameworks, Principles, and Standards</a:t>
            </a:r>
          </a:p>
        </p:txBody>
      </p:sp>
      <p:sp>
        <p:nvSpPr>
          <p:cNvPr id="4" name="Slide Number Placeholder 3"/>
          <p:cNvSpPr>
            <a:spLocks noGrp="1"/>
          </p:cNvSpPr>
          <p:nvPr>
            <p:ph type="sldNum" sz="quarter" idx="4"/>
          </p:nvPr>
        </p:nvSpPr>
        <p:spPr/>
        <p:txBody>
          <a:bodyPr/>
          <a:lstStyle/>
          <a:p>
            <a:fld id="{71F9F866-B438-9445-8D9F-1F8FF6608833}" type="slidenum">
              <a:rPr lang="en-GB" smtClean="0"/>
              <a:t>28</a:t>
            </a:fld>
            <a:endParaRPr lang="en-GB"/>
          </a:p>
        </p:txBody>
      </p:sp>
      <p:sp>
        <p:nvSpPr>
          <p:cNvPr id="5" name="Rectangle 4"/>
          <p:cNvSpPr/>
          <p:nvPr/>
        </p:nvSpPr>
        <p:spPr>
          <a:xfrm>
            <a:off x="341502" y="1079999"/>
            <a:ext cx="11595394" cy="5658731"/>
          </a:xfrm>
          <a:prstGeom prst="rect">
            <a:avLst/>
          </a:prstGeom>
        </p:spPr>
        <p:txBody>
          <a:bodyPr vert="horz" lIns="91440" tIns="45720" rIns="91440" bIns="45720" rtlCol="0">
            <a:normAutofit fontScale="62500" lnSpcReduction="20000"/>
          </a:bodyPr>
          <a:lstStyle/>
          <a:p>
            <a:pPr marL="228600" indent="-228600">
              <a:lnSpc>
                <a:spcPct val="90000"/>
              </a:lnSpc>
              <a:spcAft>
                <a:spcPts val="600"/>
              </a:spcAft>
              <a:buFont typeface="+mj-lt"/>
              <a:buAutoNum type="arabicPeriod"/>
            </a:pPr>
            <a:r>
              <a:rPr lang="en-US" sz="2400">
                <a:solidFill>
                  <a:schemeClr val="accent1"/>
                </a:solidFill>
                <a:latin typeface="Bodoni MT" panose="02070603080606020203" pitchFamily="18" charset="0"/>
                <a:cs typeface="+mj-cs"/>
              </a:rPr>
              <a:t>CDP (formerly the Carbon Disclosure Project)</a:t>
            </a:r>
          </a:p>
          <a:p>
            <a:pPr marL="228600" indent="-228600">
              <a:lnSpc>
                <a:spcPct val="90000"/>
              </a:lnSpc>
              <a:spcAft>
                <a:spcPts val="600"/>
              </a:spcAft>
              <a:buFont typeface="+mj-lt"/>
              <a:buAutoNum type="arabicPeriod"/>
            </a:pPr>
            <a:r>
              <a:rPr lang="en-US" sz="2400">
                <a:solidFill>
                  <a:schemeClr val="accent1"/>
                </a:solidFill>
                <a:latin typeface="Bodoni MT" panose="02070603080606020203" pitchFamily="18" charset="0"/>
                <a:cs typeface="+mj-cs"/>
              </a:rPr>
              <a:t>Climate Disclosure Standards Board</a:t>
            </a:r>
          </a:p>
          <a:p>
            <a:pPr marL="228600" indent="-228600">
              <a:lnSpc>
                <a:spcPct val="90000"/>
              </a:lnSpc>
              <a:spcAft>
                <a:spcPts val="600"/>
              </a:spcAft>
              <a:buFont typeface="+mj-lt"/>
              <a:buAutoNum type="arabicPeriod"/>
            </a:pPr>
            <a:r>
              <a:rPr lang="en-US" sz="2400">
                <a:solidFill>
                  <a:schemeClr val="accent1"/>
                </a:solidFill>
                <a:latin typeface="Bodoni MT" panose="02070603080606020203" pitchFamily="18" charset="0"/>
                <a:cs typeface="+mj-cs"/>
              </a:rPr>
              <a:t>OECD Due Diligence Guidance for Responsible Supply Chains from Conflict-Affected and High-Risk areas, and the supplements to it</a:t>
            </a:r>
          </a:p>
          <a:p>
            <a:pPr marL="228600" indent="-228600">
              <a:lnSpc>
                <a:spcPct val="90000"/>
              </a:lnSpc>
              <a:spcAft>
                <a:spcPts val="600"/>
              </a:spcAft>
              <a:buFont typeface="+mj-lt"/>
              <a:buAutoNum type="arabicPeriod"/>
            </a:pPr>
            <a:r>
              <a:rPr lang="en-US" sz="2400">
                <a:solidFill>
                  <a:schemeClr val="accent1"/>
                </a:solidFill>
                <a:latin typeface="Bodoni MT" panose="02070603080606020203" pitchFamily="18" charset="0"/>
                <a:cs typeface="+mj-cs"/>
              </a:rPr>
              <a:t>Eco-Management and Audit Scheme (EMAS) and the related Sectoral Reference Documents</a:t>
            </a:r>
          </a:p>
          <a:p>
            <a:pPr marL="228600" indent="-228600">
              <a:lnSpc>
                <a:spcPct val="90000"/>
              </a:lnSpc>
              <a:spcAft>
                <a:spcPts val="600"/>
              </a:spcAft>
              <a:buFont typeface="+mj-lt"/>
              <a:buAutoNum type="arabicPeriod"/>
            </a:pPr>
            <a:r>
              <a:rPr lang="en-US" sz="2400">
                <a:solidFill>
                  <a:schemeClr val="accent1"/>
                </a:solidFill>
                <a:latin typeface="Bodoni MT" panose="02070603080606020203" pitchFamily="18" charset="0"/>
                <a:cs typeface="+mj-cs"/>
              </a:rPr>
              <a:t>The European Federation of Financial Analysts Societies’ KPIs for ESG, a Guideline for the Integration of ESG into Financial Analysis and Corporate Valuation</a:t>
            </a:r>
          </a:p>
          <a:p>
            <a:pPr marL="228600" indent="-228600">
              <a:lnSpc>
                <a:spcPct val="90000"/>
              </a:lnSpc>
              <a:spcAft>
                <a:spcPts val="600"/>
              </a:spcAft>
              <a:buFont typeface="+mj-lt"/>
              <a:buAutoNum type="arabicPeriod"/>
            </a:pPr>
            <a:r>
              <a:rPr lang="en-US" sz="2400">
                <a:solidFill>
                  <a:schemeClr val="accent1"/>
                </a:solidFill>
                <a:latin typeface="Bodoni MT" panose="02070603080606020203" pitchFamily="18" charset="0"/>
                <a:cs typeface="+mj-cs"/>
              </a:rPr>
              <a:t>Global Reporting Initiative (GRI)</a:t>
            </a:r>
          </a:p>
          <a:p>
            <a:pPr marL="228600" indent="-228600">
              <a:lnSpc>
                <a:spcPct val="90000"/>
              </a:lnSpc>
              <a:spcAft>
                <a:spcPts val="600"/>
              </a:spcAft>
              <a:buFont typeface="+mj-lt"/>
              <a:buAutoNum type="arabicPeriod"/>
            </a:pPr>
            <a:r>
              <a:rPr lang="en-US" sz="2400">
                <a:solidFill>
                  <a:schemeClr val="accent1"/>
                </a:solidFill>
                <a:latin typeface="Bodoni MT" panose="02070603080606020203" pitchFamily="18" charset="0"/>
                <a:cs typeface="+mj-cs"/>
              </a:rPr>
              <a:t>Guidance for Responsible Agricultural Supply Chains of FAO-OECD</a:t>
            </a:r>
          </a:p>
          <a:p>
            <a:pPr marL="228600" indent="-228600">
              <a:lnSpc>
                <a:spcPct val="90000"/>
              </a:lnSpc>
              <a:spcAft>
                <a:spcPts val="600"/>
              </a:spcAft>
              <a:buFont typeface="+mj-lt"/>
              <a:buAutoNum type="arabicPeriod"/>
            </a:pPr>
            <a:r>
              <a:rPr lang="en-US" sz="2400">
                <a:solidFill>
                  <a:schemeClr val="accent1"/>
                </a:solidFill>
                <a:latin typeface="Bodoni MT" panose="02070603080606020203" pitchFamily="18" charset="0"/>
                <a:cs typeface="+mj-cs"/>
              </a:rPr>
              <a:t>Guidelines for Multinational Enterprises of the </a:t>
            </a:r>
            <a:r>
              <a:rPr lang="en-US" sz="2400" err="1">
                <a:solidFill>
                  <a:schemeClr val="accent1"/>
                </a:solidFill>
                <a:latin typeface="Bodoni MT" panose="02070603080606020203" pitchFamily="18" charset="0"/>
                <a:cs typeface="+mj-cs"/>
              </a:rPr>
              <a:t>Organisation</a:t>
            </a:r>
            <a:r>
              <a:rPr lang="en-US" sz="2400">
                <a:solidFill>
                  <a:schemeClr val="accent1"/>
                </a:solidFill>
                <a:latin typeface="Bodoni MT" panose="02070603080606020203" pitchFamily="18" charset="0"/>
                <a:cs typeface="+mj-cs"/>
              </a:rPr>
              <a:t> for Economic Cooperation and Development</a:t>
            </a:r>
          </a:p>
          <a:p>
            <a:pPr marL="228600" indent="-228600">
              <a:lnSpc>
                <a:spcPct val="90000"/>
              </a:lnSpc>
              <a:spcAft>
                <a:spcPts val="600"/>
              </a:spcAft>
              <a:buFont typeface="+mj-lt"/>
              <a:buAutoNum type="arabicPeriod"/>
            </a:pPr>
            <a:r>
              <a:rPr lang="en-US" sz="2400">
                <a:solidFill>
                  <a:schemeClr val="accent1"/>
                </a:solidFill>
                <a:latin typeface="Bodoni MT" panose="02070603080606020203" pitchFamily="18" charset="0"/>
                <a:cs typeface="+mj-cs"/>
              </a:rPr>
              <a:t>Guiding Principles Reporting Framework on Business and Human Rights</a:t>
            </a:r>
          </a:p>
          <a:p>
            <a:pPr marL="228600" indent="-228600">
              <a:lnSpc>
                <a:spcPct val="90000"/>
              </a:lnSpc>
              <a:spcAft>
                <a:spcPts val="600"/>
              </a:spcAft>
              <a:buFont typeface="+mj-lt"/>
              <a:buAutoNum type="arabicPeriod"/>
            </a:pPr>
            <a:r>
              <a:rPr lang="en-US" sz="2400">
                <a:solidFill>
                  <a:schemeClr val="accent1"/>
                </a:solidFill>
                <a:latin typeface="Bodoni MT" panose="02070603080606020203" pitchFamily="18" charset="0"/>
                <a:cs typeface="+mj-cs"/>
              </a:rPr>
              <a:t>ISO 26000 of the International </a:t>
            </a:r>
            <a:r>
              <a:rPr lang="en-US" sz="2400" err="1">
                <a:solidFill>
                  <a:schemeClr val="accent1"/>
                </a:solidFill>
                <a:latin typeface="Bodoni MT" panose="02070603080606020203" pitchFamily="18" charset="0"/>
                <a:cs typeface="+mj-cs"/>
              </a:rPr>
              <a:t>Organisation</a:t>
            </a:r>
            <a:r>
              <a:rPr lang="en-US" sz="2400">
                <a:solidFill>
                  <a:schemeClr val="accent1"/>
                </a:solidFill>
                <a:latin typeface="Bodoni MT" panose="02070603080606020203" pitchFamily="18" charset="0"/>
                <a:cs typeface="+mj-cs"/>
              </a:rPr>
              <a:t> for </a:t>
            </a:r>
            <a:r>
              <a:rPr lang="en-US" sz="2400" err="1">
                <a:solidFill>
                  <a:schemeClr val="accent1"/>
                </a:solidFill>
                <a:latin typeface="Bodoni MT" panose="02070603080606020203" pitchFamily="18" charset="0"/>
                <a:cs typeface="+mj-cs"/>
              </a:rPr>
              <a:t>Standardisation</a:t>
            </a:r>
            <a:endParaRPr lang="en-US" sz="2400">
              <a:solidFill>
                <a:schemeClr val="accent1"/>
              </a:solidFill>
              <a:latin typeface="Bodoni MT" panose="02070603080606020203" pitchFamily="18" charset="0"/>
              <a:cs typeface="+mj-cs"/>
            </a:endParaRPr>
          </a:p>
          <a:p>
            <a:pPr marL="228600" indent="-228600">
              <a:lnSpc>
                <a:spcPct val="90000"/>
              </a:lnSpc>
              <a:spcAft>
                <a:spcPts val="600"/>
              </a:spcAft>
              <a:buFont typeface="+mj-lt"/>
              <a:buAutoNum type="arabicPeriod"/>
            </a:pPr>
            <a:r>
              <a:rPr lang="en-US" sz="2400">
                <a:solidFill>
                  <a:schemeClr val="accent1"/>
                </a:solidFill>
                <a:latin typeface="Bodoni MT" panose="02070603080606020203" pitchFamily="18" charset="0"/>
                <a:cs typeface="+mj-cs"/>
              </a:rPr>
              <a:t>International Integrated Reporting Framework</a:t>
            </a:r>
          </a:p>
          <a:p>
            <a:pPr marL="228600" indent="-228600">
              <a:lnSpc>
                <a:spcPct val="90000"/>
              </a:lnSpc>
              <a:spcAft>
                <a:spcPts val="600"/>
              </a:spcAft>
              <a:buFont typeface="+mj-lt"/>
              <a:buAutoNum type="arabicPeriod"/>
            </a:pPr>
            <a:r>
              <a:rPr lang="en-US" sz="2400">
                <a:solidFill>
                  <a:schemeClr val="accent1"/>
                </a:solidFill>
                <a:latin typeface="Bodoni MT" panose="02070603080606020203" pitchFamily="18" charset="0"/>
                <a:cs typeface="+mj-cs"/>
              </a:rPr>
              <a:t>Model Guidance on reporting ESG information to investors of the UN Sustainable Stock Exchanges Initiative</a:t>
            </a:r>
          </a:p>
          <a:p>
            <a:pPr marL="228600" indent="-228600">
              <a:lnSpc>
                <a:spcPct val="90000"/>
              </a:lnSpc>
              <a:spcAft>
                <a:spcPts val="600"/>
              </a:spcAft>
              <a:buFont typeface="+mj-lt"/>
              <a:buAutoNum type="arabicPeriod"/>
            </a:pPr>
            <a:r>
              <a:rPr lang="en-US" sz="2400">
                <a:solidFill>
                  <a:schemeClr val="accent1"/>
                </a:solidFill>
                <a:latin typeface="Bodoni MT" panose="02070603080606020203" pitchFamily="18" charset="0"/>
                <a:cs typeface="+mj-cs"/>
              </a:rPr>
              <a:t>Natural Capital Protocol</a:t>
            </a:r>
          </a:p>
          <a:p>
            <a:pPr marL="228600" indent="-228600">
              <a:lnSpc>
                <a:spcPct val="90000"/>
              </a:lnSpc>
              <a:spcAft>
                <a:spcPts val="600"/>
              </a:spcAft>
              <a:buFont typeface="+mj-lt"/>
              <a:buAutoNum type="arabicPeriod"/>
            </a:pPr>
            <a:r>
              <a:rPr lang="en-US" sz="2400">
                <a:solidFill>
                  <a:schemeClr val="accent1"/>
                </a:solidFill>
                <a:latin typeface="Bodoni MT" panose="02070603080606020203" pitchFamily="18" charset="0"/>
                <a:cs typeface="+mj-cs"/>
              </a:rPr>
              <a:t>Principles for Responsible Banking</a:t>
            </a:r>
          </a:p>
          <a:p>
            <a:pPr marL="228600" indent="-228600">
              <a:lnSpc>
                <a:spcPct val="90000"/>
              </a:lnSpc>
              <a:spcAft>
                <a:spcPts val="600"/>
              </a:spcAft>
              <a:buFont typeface="+mj-lt"/>
              <a:buAutoNum type="arabicPeriod"/>
            </a:pPr>
            <a:r>
              <a:rPr lang="en-US" sz="2400">
                <a:solidFill>
                  <a:schemeClr val="accent1"/>
                </a:solidFill>
                <a:latin typeface="Bodoni MT" panose="02070603080606020203" pitchFamily="18" charset="0"/>
                <a:cs typeface="+mj-cs"/>
              </a:rPr>
              <a:t>Principles for Responsible Investment</a:t>
            </a:r>
          </a:p>
          <a:p>
            <a:pPr marL="228600" indent="-228600">
              <a:lnSpc>
                <a:spcPct val="90000"/>
              </a:lnSpc>
              <a:spcAft>
                <a:spcPts val="600"/>
              </a:spcAft>
              <a:buFont typeface="+mj-lt"/>
              <a:buAutoNum type="arabicPeriod"/>
            </a:pPr>
            <a:r>
              <a:rPr lang="en-US" sz="2400">
                <a:solidFill>
                  <a:schemeClr val="accent1"/>
                </a:solidFill>
                <a:latin typeface="Bodoni MT" panose="02070603080606020203" pitchFamily="18" charset="0"/>
                <a:cs typeface="+mj-cs"/>
              </a:rPr>
              <a:t>Product and </a:t>
            </a:r>
            <a:r>
              <a:rPr lang="en-US" sz="2400" err="1">
                <a:solidFill>
                  <a:schemeClr val="accent1"/>
                </a:solidFill>
                <a:latin typeface="Bodoni MT" panose="02070603080606020203" pitchFamily="18" charset="0"/>
                <a:cs typeface="+mj-cs"/>
              </a:rPr>
              <a:t>Organisation</a:t>
            </a:r>
            <a:r>
              <a:rPr lang="en-US" sz="2400">
                <a:solidFill>
                  <a:schemeClr val="accent1"/>
                </a:solidFill>
                <a:latin typeface="Bodoni MT" panose="02070603080606020203" pitchFamily="18" charset="0"/>
                <a:cs typeface="+mj-cs"/>
              </a:rPr>
              <a:t> Environmental Footprint Guides</a:t>
            </a:r>
          </a:p>
          <a:p>
            <a:pPr marL="228600" indent="-228600">
              <a:lnSpc>
                <a:spcPct val="90000"/>
              </a:lnSpc>
              <a:spcAft>
                <a:spcPts val="600"/>
              </a:spcAft>
              <a:buFont typeface="+mj-lt"/>
              <a:buAutoNum type="arabicPeriod"/>
            </a:pPr>
            <a:r>
              <a:rPr lang="en-US" sz="2400">
                <a:solidFill>
                  <a:schemeClr val="accent1"/>
                </a:solidFill>
                <a:latin typeface="Bodoni MT" panose="02070603080606020203" pitchFamily="18" charset="0"/>
                <a:cs typeface="+mj-cs"/>
              </a:rPr>
              <a:t>Sustainability Accounting Standards Board (SASB)</a:t>
            </a:r>
          </a:p>
          <a:p>
            <a:pPr marL="228600" indent="-228600">
              <a:lnSpc>
                <a:spcPct val="90000"/>
              </a:lnSpc>
              <a:spcAft>
                <a:spcPts val="600"/>
              </a:spcAft>
              <a:buFont typeface="+mj-lt"/>
              <a:buAutoNum type="arabicPeriod"/>
            </a:pPr>
            <a:r>
              <a:rPr lang="en-US" sz="2400">
                <a:solidFill>
                  <a:schemeClr val="accent1"/>
                </a:solidFill>
                <a:latin typeface="Bodoni MT" panose="02070603080606020203" pitchFamily="18" charset="0"/>
                <a:cs typeface="+mj-cs"/>
              </a:rPr>
              <a:t>Task Force for Climate-related Financial Disclosures Recommendations (TCFD)</a:t>
            </a:r>
          </a:p>
          <a:p>
            <a:pPr marL="228600" indent="-228600">
              <a:lnSpc>
                <a:spcPct val="90000"/>
              </a:lnSpc>
              <a:spcAft>
                <a:spcPts val="600"/>
              </a:spcAft>
              <a:buFont typeface="+mj-lt"/>
              <a:buAutoNum type="arabicPeriod"/>
            </a:pPr>
            <a:r>
              <a:rPr lang="en-US" sz="2400">
                <a:solidFill>
                  <a:schemeClr val="accent1"/>
                </a:solidFill>
                <a:latin typeface="Bodoni MT" panose="02070603080606020203" pitchFamily="18" charset="0"/>
                <a:cs typeface="+mj-cs"/>
              </a:rPr>
              <a:t>The Tripartite Declaration of principles concerning multinational enterprises and social policy of the ILO</a:t>
            </a:r>
          </a:p>
          <a:p>
            <a:pPr marL="228600" indent="-228600">
              <a:lnSpc>
                <a:spcPct val="90000"/>
              </a:lnSpc>
              <a:spcAft>
                <a:spcPts val="600"/>
              </a:spcAft>
              <a:buFont typeface="+mj-lt"/>
              <a:buAutoNum type="arabicPeriod"/>
            </a:pPr>
            <a:r>
              <a:rPr lang="en-US" sz="2400">
                <a:solidFill>
                  <a:schemeClr val="accent1"/>
                </a:solidFill>
                <a:latin typeface="Bodoni MT" panose="02070603080606020203" pitchFamily="18" charset="0"/>
                <a:cs typeface="+mj-cs"/>
              </a:rPr>
              <a:t>United Nations (UN) Global Compact</a:t>
            </a:r>
          </a:p>
          <a:p>
            <a:pPr marL="228600" indent="-228600">
              <a:lnSpc>
                <a:spcPct val="90000"/>
              </a:lnSpc>
              <a:spcAft>
                <a:spcPts val="600"/>
              </a:spcAft>
              <a:buFont typeface="+mj-lt"/>
              <a:buAutoNum type="arabicPeriod"/>
            </a:pPr>
            <a:r>
              <a:rPr lang="en-US" sz="2400">
                <a:solidFill>
                  <a:schemeClr val="accent1"/>
                </a:solidFill>
                <a:latin typeface="Bodoni MT" panose="02070603080606020203" pitchFamily="18" charset="0"/>
                <a:cs typeface="+mj-cs"/>
              </a:rPr>
              <a:t>UN Sustainable Development Goals</a:t>
            </a:r>
          </a:p>
          <a:p>
            <a:pPr marL="228600" indent="-228600">
              <a:lnSpc>
                <a:spcPct val="90000"/>
              </a:lnSpc>
              <a:spcAft>
                <a:spcPts val="600"/>
              </a:spcAft>
              <a:buFont typeface="+mj-lt"/>
              <a:buAutoNum type="arabicPeriod"/>
            </a:pPr>
            <a:r>
              <a:rPr lang="en-US" sz="2400">
                <a:solidFill>
                  <a:schemeClr val="accent1"/>
                </a:solidFill>
                <a:latin typeface="Bodoni MT" panose="02070603080606020203" pitchFamily="18" charset="0"/>
                <a:cs typeface="+mj-cs"/>
              </a:rPr>
              <a:t>UN Guiding Principles on Business and Human Rights implementing the UN ‘Protect, Respect and Remedy’ Framework.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4360494" y="2687890"/>
            <a:ext cx="6273033" cy="2446638"/>
          </a:xfrm>
        </p:spPr>
        <p:txBody>
          <a:bodyPr/>
          <a:lstStyle/>
          <a:p>
            <a:pPr marL="0" indent="0">
              <a:buNone/>
            </a:pPr>
            <a:endParaRPr lang="en-US">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0" indent="0">
              <a:buNone/>
            </a:pPr>
            <a:r>
              <a:rPr lang="en-US" sz="2400">
                <a:solidFill>
                  <a:schemeClr val="accent1"/>
                </a:solidFill>
                <a:latin typeface="Bodoni MT" panose="02070603080606020203" pitchFamily="18" charset="0"/>
                <a:cs typeface="+mj-cs"/>
              </a:rPr>
              <a:t>International Financial Institution (IFI) Standards &amp; Requirements</a:t>
            </a:r>
          </a:p>
        </p:txBody>
      </p:sp>
      <p:cxnSp>
        <p:nvCxnSpPr>
          <p:cNvPr id="3" name="Straight Connector 2"/>
          <p:cNvCxnSpPr/>
          <p:nvPr/>
        </p:nvCxnSpPr>
        <p:spPr>
          <a:xfrm>
            <a:off x="3788229" y="1556657"/>
            <a:ext cx="0" cy="3962400"/>
          </a:xfrm>
          <a:prstGeom prst="line">
            <a:avLst/>
          </a:prstGeom>
          <a:ln w="38100"/>
        </p:spPr>
        <p:style>
          <a:lnRef idx="1">
            <a:schemeClr val="accent3"/>
          </a:lnRef>
          <a:fillRef idx="0">
            <a:schemeClr val="accent3"/>
          </a:fillRef>
          <a:effectRef idx="0">
            <a:schemeClr val="accent3"/>
          </a:effectRef>
          <a:fontRef idx="minor">
            <a:schemeClr val="tx1"/>
          </a:fontRef>
        </p:style>
      </p:cxnSp>
      <p:sp>
        <p:nvSpPr>
          <p:cNvPr id="4" name="Title 7">
            <a:extLst>
              <a:ext uri="{FF2B5EF4-FFF2-40B4-BE49-F238E27FC236}">
                <a16:creationId xmlns:a16="http://schemas.microsoft.com/office/drawing/2014/main" id="{2ED1BB74-B0E6-584C-BD54-90572B7CAC44}"/>
              </a:ext>
            </a:extLst>
          </p:cNvPr>
          <p:cNvSpPr>
            <a:spLocks noGrp="1"/>
          </p:cNvSpPr>
          <p:nvPr/>
        </p:nvSpPr>
        <p:spPr>
          <a:xfrm>
            <a:off x="153588" y="2236717"/>
            <a:ext cx="3429635" cy="2235129"/>
          </a:xfrm>
          <a:prstGeom prst="rect">
            <a:avLst/>
          </a:prstGeom>
          <a:noFill/>
          <a:ln>
            <a:noFill/>
          </a:ln>
        </p:spPr>
        <p:txBody>
          <a:bodyPr vert="horz" lIns="0" tIns="0" rIns="0" bIns="0" rtlCol="0" anchor="ctr">
            <a:normAutofit/>
          </a:bodyPr>
          <a:lstStyle>
            <a:lvl1pPr algn="r" rtl="0" eaLnBrk="1" fontAlgn="base" hangingPunct="1">
              <a:spcBef>
                <a:spcPct val="0"/>
              </a:spcBef>
              <a:spcAft>
                <a:spcPct val="0"/>
              </a:spcAft>
              <a:defRPr sz="17000" b="0" i="0" kern="1200">
                <a:solidFill>
                  <a:schemeClr val="accent1"/>
                </a:solidFill>
                <a:latin typeface="Bodoni MT" panose="02070603080606020203" pitchFamily="18" charset="0"/>
                <a:ea typeface="MS PGothic" charset="0"/>
                <a:cs typeface="Bodoni MT" panose="02070603080606020203" pitchFamily="18" charset="0"/>
              </a:defRPr>
            </a:lvl1pPr>
            <a:lvl2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2pPr>
            <a:lvl3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3pPr>
            <a:lvl4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4pPr>
            <a:lvl5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5pPr>
            <a:lvl6pPr marL="4572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6pPr>
            <a:lvl7pPr marL="9144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7pPr>
            <a:lvl8pPr marL="13716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8pPr>
            <a:lvl9pPr marL="18288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9pPr>
          </a:lstStyle>
          <a:p>
            <a:r>
              <a:rPr lang="en-US" sz="4000"/>
              <a:t>Part A</a:t>
            </a:r>
          </a:p>
        </p:txBody>
      </p:sp>
    </p:spTree>
    <p:extLst>
      <p:ext uri="{BB962C8B-B14F-4D97-AF65-F5344CB8AC3E}">
        <p14:creationId xmlns:p14="http://schemas.microsoft.com/office/powerpoint/2010/main" val="25192457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7167" y="-1"/>
            <a:ext cx="7871884" cy="1080000"/>
          </a:xfrm>
        </p:spPr>
        <p:txBody>
          <a:bodyPr/>
          <a:lstStyle/>
          <a:p>
            <a:r>
              <a:rPr lang="en-GB"/>
              <a:t>IFI Standards</a:t>
            </a:r>
          </a:p>
        </p:txBody>
      </p:sp>
      <p:sp>
        <p:nvSpPr>
          <p:cNvPr id="3" name="Content Placeholder 2"/>
          <p:cNvSpPr>
            <a:spLocks noGrp="1"/>
          </p:cNvSpPr>
          <p:nvPr>
            <p:ph idx="1"/>
          </p:nvPr>
        </p:nvSpPr>
        <p:spPr>
          <a:xfrm>
            <a:off x="1056904" y="1380488"/>
            <a:ext cx="10176248" cy="4972808"/>
          </a:xfrm>
        </p:spPr>
        <p:txBody>
          <a:bodyPr/>
          <a:lstStyle/>
          <a:p>
            <a:pPr>
              <a:spcBef>
                <a:spcPct val="0"/>
              </a:spcBef>
              <a:spcAft>
                <a:spcPct val="0"/>
              </a:spcAft>
            </a:pPr>
            <a:r>
              <a:rPr lang="en-GB" sz="1800" b="1">
                <a:solidFill>
                  <a:schemeClr val="accent1"/>
                </a:solidFill>
                <a:latin typeface="Bodoni MT" panose="02070603080606020203" pitchFamily="18" charset="0"/>
                <a:cs typeface="+mj-cs"/>
              </a:rPr>
              <a:t>EBRD Performance Requirements</a:t>
            </a:r>
          </a:p>
          <a:p>
            <a:pPr>
              <a:spcBef>
                <a:spcPct val="0"/>
              </a:spcBef>
              <a:spcAft>
                <a:spcPct val="0"/>
              </a:spcAft>
            </a:pPr>
            <a:r>
              <a:rPr lang="en-GB" sz="1800">
                <a:solidFill>
                  <a:schemeClr val="accent1"/>
                </a:solidFill>
                <a:latin typeface="Bodoni MT" panose="02070603080606020203" pitchFamily="18" charset="0"/>
                <a:cs typeface="+mj-cs"/>
                <a:hlinkClick r:id="rId3">
                  <a:extLst>
                    <a:ext uri="{A12FA001-AC4F-418D-AE19-62706E023703}">
                      <ahyp:hlinkClr xmlns:ahyp="http://schemas.microsoft.com/office/drawing/2018/hyperlinkcolor" val="tx"/>
                    </a:ext>
                  </a:extLst>
                </a:hlinkClick>
              </a:rPr>
              <a:t>https://www.ebrd.com/environmental-and-social-policy.pdf</a:t>
            </a:r>
            <a:r>
              <a:rPr lang="en-GB" sz="1800">
                <a:solidFill>
                  <a:schemeClr val="accent1"/>
                </a:solidFill>
                <a:latin typeface="Bodoni MT" panose="02070603080606020203" pitchFamily="18" charset="0"/>
                <a:cs typeface="+mj-cs"/>
              </a:rPr>
              <a:t> </a:t>
            </a:r>
          </a:p>
          <a:p>
            <a:pPr>
              <a:spcBef>
                <a:spcPct val="0"/>
              </a:spcBef>
              <a:spcAft>
                <a:spcPct val="0"/>
              </a:spcAft>
            </a:pPr>
            <a:endParaRPr lang="en-GB" sz="1800" b="1">
              <a:solidFill>
                <a:schemeClr val="accent1"/>
              </a:solidFill>
              <a:latin typeface="Bodoni MT" panose="02070603080606020203" pitchFamily="18" charset="0"/>
              <a:cs typeface="+mj-cs"/>
            </a:endParaRPr>
          </a:p>
          <a:p>
            <a:pPr>
              <a:spcBef>
                <a:spcPct val="0"/>
              </a:spcBef>
              <a:spcAft>
                <a:spcPct val="0"/>
              </a:spcAft>
            </a:pPr>
            <a:r>
              <a:rPr lang="en-GB" sz="1800" b="1">
                <a:solidFill>
                  <a:schemeClr val="accent1"/>
                </a:solidFill>
                <a:latin typeface="Bodoni MT" panose="02070603080606020203" pitchFamily="18" charset="0"/>
                <a:cs typeface="+mj-cs"/>
              </a:rPr>
              <a:t>IFC Performance Standards</a:t>
            </a:r>
          </a:p>
          <a:p>
            <a:pPr>
              <a:spcBef>
                <a:spcPct val="0"/>
              </a:spcBef>
              <a:spcAft>
                <a:spcPct val="0"/>
              </a:spcAft>
            </a:pPr>
            <a:r>
              <a:rPr lang="en-GB" sz="1800">
                <a:solidFill>
                  <a:schemeClr val="accent1"/>
                </a:solidFill>
                <a:latin typeface="Bodoni MT" panose="02070603080606020203" pitchFamily="18" charset="0"/>
                <a:cs typeface="+mj-cs"/>
                <a:hlinkClick r:id="rId4">
                  <a:extLst>
                    <a:ext uri="{A12FA001-AC4F-418D-AE19-62706E023703}">
                      <ahyp:hlinkClr xmlns:ahyp="http://schemas.microsoft.com/office/drawing/2018/hyperlinkcolor" val="tx"/>
                    </a:ext>
                  </a:extLst>
                </a:hlinkClick>
              </a:rPr>
              <a:t>https://www.ifc.org/wps/wcm/connect/topics_ext_content/ifc_external_corporate_site/sustainability-at-ifc/publications/publications_handbook_pps</a:t>
            </a:r>
            <a:r>
              <a:rPr lang="en-GB" sz="1800">
                <a:solidFill>
                  <a:schemeClr val="accent1"/>
                </a:solidFill>
                <a:latin typeface="Bodoni MT" panose="02070603080606020203" pitchFamily="18" charset="0"/>
                <a:cs typeface="+mj-cs"/>
              </a:rPr>
              <a:t> </a:t>
            </a:r>
          </a:p>
          <a:p>
            <a:pPr>
              <a:spcBef>
                <a:spcPct val="0"/>
              </a:spcBef>
              <a:spcAft>
                <a:spcPct val="0"/>
              </a:spcAft>
            </a:pPr>
            <a:endParaRPr lang="en-GB" sz="1800">
              <a:solidFill>
                <a:schemeClr val="accent1"/>
              </a:solidFill>
              <a:latin typeface="Bodoni MT" panose="02070603080606020203" pitchFamily="18" charset="0"/>
              <a:cs typeface="+mj-cs"/>
            </a:endParaRPr>
          </a:p>
          <a:p>
            <a:pPr>
              <a:spcBef>
                <a:spcPct val="0"/>
              </a:spcBef>
              <a:spcAft>
                <a:spcPct val="0"/>
              </a:spcAft>
            </a:pPr>
            <a:r>
              <a:rPr lang="en-GB" sz="1800" b="1">
                <a:solidFill>
                  <a:schemeClr val="accent1"/>
                </a:solidFill>
                <a:latin typeface="Bodoni MT" panose="02070603080606020203" pitchFamily="18" charset="0"/>
                <a:cs typeface="+mj-cs"/>
              </a:rPr>
              <a:t>World Bank EHS Guidelines</a:t>
            </a:r>
          </a:p>
          <a:p>
            <a:pPr>
              <a:spcBef>
                <a:spcPct val="0"/>
              </a:spcBef>
              <a:spcAft>
                <a:spcPct val="0"/>
              </a:spcAft>
            </a:pPr>
            <a:r>
              <a:rPr lang="en-GB" sz="1800">
                <a:solidFill>
                  <a:schemeClr val="accent1"/>
                </a:solidFill>
                <a:latin typeface="Bodoni MT" panose="02070603080606020203" pitchFamily="18" charset="0"/>
                <a:cs typeface="+mj-cs"/>
                <a:hlinkClick r:id="rId5">
                  <a:extLst>
                    <a:ext uri="{A12FA001-AC4F-418D-AE19-62706E023703}">
                      <ahyp:hlinkClr xmlns:ahyp="http://schemas.microsoft.com/office/drawing/2018/hyperlinkcolor" val="tx"/>
                    </a:ext>
                  </a:extLst>
                </a:hlinkClick>
              </a:rPr>
              <a:t>https://www.ifc.org/wps/wcm/connect/topics_ext_content/ifc_external_corporate_site/sustainability-at-ifc/policies-standards/ehs-guidelines</a:t>
            </a:r>
            <a:r>
              <a:rPr lang="en-GB" sz="1800">
                <a:solidFill>
                  <a:schemeClr val="accent1"/>
                </a:solidFill>
                <a:latin typeface="Bodoni MT" panose="02070603080606020203" pitchFamily="18" charset="0"/>
                <a:cs typeface="+mj-cs"/>
              </a:rPr>
              <a:t> </a:t>
            </a:r>
          </a:p>
          <a:p>
            <a:pPr>
              <a:spcBef>
                <a:spcPct val="0"/>
              </a:spcBef>
              <a:spcAft>
                <a:spcPct val="0"/>
              </a:spcAft>
            </a:pPr>
            <a:endParaRPr lang="en-GB" sz="1800">
              <a:solidFill>
                <a:schemeClr val="accent1"/>
              </a:solidFill>
              <a:latin typeface="Bodoni MT" panose="02070603080606020203" pitchFamily="18" charset="0"/>
              <a:cs typeface="+mj-cs"/>
            </a:endParaRPr>
          </a:p>
        </p:txBody>
      </p:sp>
      <p:sp>
        <p:nvSpPr>
          <p:cNvPr id="6" name="Slide Number Placeholder 5"/>
          <p:cNvSpPr>
            <a:spLocks noGrp="1"/>
          </p:cNvSpPr>
          <p:nvPr>
            <p:ph type="sldNum" sz="quarter" idx="12"/>
          </p:nvPr>
        </p:nvSpPr>
        <p:spPr/>
        <p:txBody>
          <a:bodyPr/>
          <a:lstStyle/>
          <a:p>
            <a:fld id="{B7DD3CF4-550E-47F8-85F3-3FB5C4D6DBAE}" type="slidenum">
              <a:rPr lang="en-US" smtClean="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4360494" y="2687890"/>
            <a:ext cx="6273033" cy="2446638"/>
          </a:xfrm>
        </p:spPr>
        <p:txBody>
          <a:bodyPr/>
          <a:lstStyle/>
          <a:p>
            <a:pPr marL="0" indent="0">
              <a:buNone/>
            </a:pPr>
            <a:endParaRPr lang="en-US">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endParaRPr>
          </a:p>
          <a:p>
            <a:pPr>
              <a:spcBef>
                <a:spcPct val="0"/>
              </a:spcBef>
              <a:spcAft>
                <a:spcPct val="0"/>
              </a:spcAft>
            </a:pPr>
            <a:r>
              <a:rPr lang="en-US" sz="2400">
                <a:solidFill>
                  <a:schemeClr val="accent1"/>
                </a:solidFill>
                <a:latin typeface="Bodoni MT" panose="02070603080606020203" pitchFamily="18" charset="0"/>
                <a:cs typeface="+mj-cs"/>
              </a:rPr>
              <a:t>ESG Governance</a:t>
            </a:r>
          </a:p>
        </p:txBody>
      </p:sp>
      <p:cxnSp>
        <p:nvCxnSpPr>
          <p:cNvPr id="3" name="Straight Connector 2"/>
          <p:cNvCxnSpPr/>
          <p:nvPr/>
        </p:nvCxnSpPr>
        <p:spPr>
          <a:xfrm>
            <a:off x="3788229" y="1556657"/>
            <a:ext cx="0" cy="3962400"/>
          </a:xfrm>
          <a:prstGeom prst="line">
            <a:avLst/>
          </a:prstGeom>
          <a:ln w="38100"/>
        </p:spPr>
        <p:style>
          <a:lnRef idx="1">
            <a:schemeClr val="accent3"/>
          </a:lnRef>
          <a:fillRef idx="0">
            <a:schemeClr val="accent3"/>
          </a:fillRef>
          <a:effectRef idx="0">
            <a:schemeClr val="accent3"/>
          </a:effectRef>
          <a:fontRef idx="minor">
            <a:schemeClr val="tx1"/>
          </a:fontRef>
        </p:style>
      </p:cxnSp>
      <p:sp>
        <p:nvSpPr>
          <p:cNvPr id="4" name="Title 7">
            <a:extLst>
              <a:ext uri="{FF2B5EF4-FFF2-40B4-BE49-F238E27FC236}">
                <a16:creationId xmlns:a16="http://schemas.microsoft.com/office/drawing/2014/main" id="{2ED1BB74-B0E6-584C-BD54-90572B7CAC44}"/>
              </a:ext>
            </a:extLst>
          </p:cNvPr>
          <p:cNvSpPr>
            <a:spLocks noGrp="1"/>
          </p:cNvSpPr>
          <p:nvPr/>
        </p:nvSpPr>
        <p:spPr>
          <a:xfrm>
            <a:off x="153588" y="2236717"/>
            <a:ext cx="3429635" cy="2235129"/>
          </a:xfrm>
          <a:prstGeom prst="rect">
            <a:avLst/>
          </a:prstGeom>
          <a:noFill/>
          <a:ln>
            <a:noFill/>
          </a:ln>
        </p:spPr>
        <p:txBody>
          <a:bodyPr vert="horz" lIns="0" tIns="0" rIns="0" bIns="0" rtlCol="0" anchor="ctr">
            <a:normAutofit/>
          </a:bodyPr>
          <a:lstStyle>
            <a:lvl1pPr algn="r" rtl="0" eaLnBrk="1" fontAlgn="base" hangingPunct="1">
              <a:spcBef>
                <a:spcPct val="0"/>
              </a:spcBef>
              <a:spcAft>
                <a:spcPct val="0"/>
              </a:spcAft>
              <a:defRPr sz="17000" b="0" i="0" kern="1200">
                <a:solidFill>
                  <a:schemeClr val="accent1"/>
                </a:solidFill>
                <a:latin typeface="Bodoni MT" panose="02070603080606020203" pitchFamily="18" charset="0"/>
                <a:ea typeface="MS PGothic" charset="0"/>
                <a:cs typeface="Bodoni MT" panose="02070603080606020203" pitchFamily="18" charset="0"/>
              </a:defRPr>
            </a:lvl1pPr>
            <a:lvl2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2pPr>
            <a:lvl3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3pPr>
            <a:lvl4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4pPr>
            <a:lvl5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5pPr>
            <a:lvl6pPr marL="4572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6pPr>
            <a:lvl7pPr marL="9144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7pPr>
            <a:lvl8pPr marL="13716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8pPr>
            <a:lvl9pPr marL="18288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9pPr>
          </a:lstStyle>
          <a:p>
            <a:r>
              <a:rPr lang="en-US" sz="4000"/>
              <a:t>Part B </a:t>
            </a:r>
          </a:p>
        </p:txBody>
      </p:sp>
    </p:spTree>
    <p:extLst>
      <p:ext uri="{BB962C8B-B14F-4D97-AF65-F5344CB8AC3E}">
        <p14:creationId xmlns:p14="http://schemas.microsoft.com/office/powerpoint/2010/main" val="11642353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txBox="1"/>
          <p:nvPr/>
        </p:nvSpPr>
        <p:spPr>
          <a:xfrm>
            <a:off x="1058302" y="281000"/>
            <a:ext cx="8943280" cy="54801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spcBef>
                <a:spcPts val="0"/>
              </a:spcBef>
              <a:spcAft>
                <a:spcPts val="1200"/>
              </a:spcAft>
              <a:defRPr/>
            </a:pPr>
            <a:r>
              <a:rPr lang="en-US" sz="2800">
                <a:solidFill>
                  <a:schemeClr val="accent1"/>
                </a:solidFill>
                <a:latin typeface="Bodoni MT" panose="02070603080606020203" pitchFamily="18" charset="0"/>
                <a:ea typeface="MS PGothic" charset="0"/>
              </a:rPr>
              <a:t>ESG </a:t>
            </a:r>
            <a:r>
              <a:rPr lang="en-US" sz="2400">
                <a:solidFill>
                  <a:schemeClr val="accent1"/>
                </a:solidFill>
                <a:latin typeface="Bodoni MT" panose="02070603080606020203" pitchFamily="18" charset="0"/>
                <a:ea typeface="MS PGothic" charset="0"/>
              </a:rPr>
              <a:t>Governance S</a:t>
            </a:r>
            <a:r>
              <a:rPr lang="en-US" sz="2800">
                <a:solidFill>
                  <a:schemeClr val="accent1"/>
                </a:solidFill>
                <a:latin typeface="Bodoni MT" panose="02070603080606020203" pitchFamily="18" charset="0"/>
                <a:ea typeface="MS PGothic" charset="0"/>
              </a:rPr>
              <a:t>tructure</a:t>
            </a:r>
          </a:p>
        </p:txBody>
      </p:sp>
      <p:pic>
        <p:nvPicPr>
          <p:cNvPr id="5" name="Picture 4">
            <a:hlinkClick r:id="rId3"/>
          </p:cNvPr>
          <p:cNvPicPr>
            <a:picLocks noChangeAspect="1"/>
          </p:cNvPicPr>
          <p:nvPr/>
        </p:nvPicPr>
        <p:blipFill>
          <a:blip r:embed="rId4"/>
          <a:stretch>
            <a:fillRect/>
          </a:stretch>
        </p:blipFill>
        <p:spPr>
          <a:xfrm>
            <a:off x="2525632" y="1128156"/>
            <a:ext cx="7140736" cy="5336714"/>
          </a:xfrm>
          <a:prstGeom prst="rect">
            <a:avLst/>
          </a:prstGeom>
        </p:spPr>
      </p:pic>
      <p:sp>
        <p:nvSpPr>
          <p:cNvPr id="7" name="Rectangle 6"/>
          <p:cNvSpPr/>
          <p:nvPr/>
        </p:nvSpPr>
        <p:spPr>
          <a:xfrm>
            <a:off x="9086304" y="6522098"/>
            <a:ext cx="2962671" cy="276999"/>
          </a:xfrm>
          <a:prstGeom prst="rect">
            <a:avLst/>
          </a:prstGeom>
        </p:spPr>
        <p:txBody>
          <a:bodyPr wrap="none">
            <a:spAutoFit/>
          </a:bodyPr>
          <a:lstStyle/>
          <a:p>
            <a:r>
              <a:rPr lang="en-US" sz="1200" b="1" i="1">
                <a:latin typeface="Verdana" panose="020B0604030504040204" pitchFamily="34" charset="0"/>
                <a:ea typeface="Verdana" panose="020B0604030504040204" pitchFamily="34" charset="0"/>
              </a:rPr>
              <a:t>Hospitality and leisure company</a:t>
            </a:r>
          </a:p>
        </p:txBody>
      </p:sp>
    </p:spTree>
    <p:extLst>
      <p:ext uri="{BB962C8B-B14F-4D97-AF65-F5344CB8AC3E}">
        <p14:creationId xmlns:p14="http://schemas.microsoft.com/office/powerpoint/2010/main" val="38072758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76244" y="243971"/>
            <a:ext cx="11268075" cy="615553"/>
          </a:xfrm>
        </p:spPr>
        <p:txBody>
          <a:bodyPr>
            <a:normAutofit/>
          </a:bodyPr>
          <a:lstStyle/>
          <a:p>
            <a:pPr>
              <a:lnSpc>
                <a:spcPct val="90000"/>
              </a:lnSpc>
              <a:spcBef>
                <a:spcPts val="0"/>
              </a:spcBef>
              <a:spcAft>
                <a:spcPts val="1200"/>
              </a:spcAft>
              <a:defRPr/>
            </a:pPr>
            <a:r>
              <a:rPr lang="en-US">
                <a:cs typeface="+mj-cs"/>
              </a:rPr>
              <a:t>Corporate Governance &amp; ESG</a:t>
            </a:r>
          </a:p>
        </p:txBody>
      </p:sp>
      <p:sp>
        <p:nvSpPr>
          <p:cNvPr id="2" name="Text Placeholder 1"/>
          <p:cNvSpPr>
            <a:spLocks noGrp="1"/>
          </p:cNvSpPr>
          <p:nvPr>
            <p:ph type="body" sz="quarter" idx="10"/>
          </p:nvPr>
        </p:nvSpPr>
        <p:spPr>
          <a:xfrm>
            <a:off x="1097564" y="1156156"/>
            <a:ext cx="10680780" cy="430887"/>
          </a:xfrm>
        </p:spPr>
        <p:txBody>
          <a:bodyPr/>
          <a:lstStyle/>
          <a:p>
            <a:pPr marL="0" indent="0" algn="l">
              <a:buNone/>
            </a:pPr>
            <a:r>
              <a:rPr lang="en-IN" sz="2800">
                <a:latin typeface="Bodoni MT" panose="02070603080606020203" pitchFamily="18" charset="0"/>
                <a:cs typeface="+mj-cs"/>
              </a:rPr>
              <a:t>Communication is key</a:t>
            </a:r>
            <a:endParaRPr lang="en-US" sz="2800">
              <a:latin typeface="Bodoni MT" panose="02070603080606020203" pitchFamily="18" charset="0"/>
              <a:cs typeface="+mj-cs"/>
            </a:endParaRPr>
          </a:p>
        </p:txBody>
      </p:sp>
      <p:pic>
        <p:nvPicPr>
          <p:cNvPr id="6" name="Picture 5" descr="Diagram&#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6253" y="1371599"/>
            <a:ext cx="4753187" cy="4769244"/>
          </a:xfrm>
          <a:prstGeom prst="rect">
            <a:avLst/>
          </a:prstGeom>
        </p:spPr>
      </p:pic>
    </p:spTree>
    <p:extLst>
      <p:ext uri="{BB962C8B-B14F-4D97-AF65-F5344CB8AC3E}">
        <p14:creationId xmlns:p14="http://schemas.microsoft.com/office/powerpoint/2010/main" val="2543767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58010" y="302127"/>
            <a:ext cx="10515600" cy="486673"/>
          </a:xfrm>
        </p:spPr>
        <p:txBody>
          <a:bodyPr>
            <a:normAutofit/>
          </a:bodyPr>
          <a:lstStyle/>
          <a:p>
            <a:pPr>
              <a:lnSpc>
                <a:spcPct val="90000"/>
              </a:lnSpc>
              <a:spcBef>
                <a:spcPts val="0"/>
              </a:spcBef>
              <a:spcAft>
                <a:spcPts val="1200"/>
              </a:spcAft>
              <a:defRPr/>
            </a:pPr>
            <a:r>
              <a:rPr lang="en-US">
                <a:cs typeface="+mj-cs"/>
              </a:rPr>
              <a:t>ESG/Sustainability Team Players</a:t>
            </a:r>
          </a:p>
        </p:txBody>
      </p:sp>
      <p:grpSp>
        <p:nvGrpSpPr>
          <p:cNvPr id="7" name="Group 6"/>
          <p:cNvGrpSpPr/>
          <p:nvPr/>
        </p:nvGrpSpPr>
        <p:grpSpPr>
          <a:xfrm>
            <a:off x="2214747" y="1645659"/>
            <a:ext cx="7721733" cy="4572261"/>
            <a:chOff x="-48539" y="1268760"/>
            <a:chExt cx="9192539" cy="5589240"/>
          </a:xfrm>
        </p:grpSpPr>
        <p:pic>
          <p:nvPicPr>
            <p:cNvPr id="8" name="Picture 7" descr="http://graphichive.net/uploaded/fordesigner/131296230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268760"/>
              <a:ext cx="9144000" cy="55892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12 - Ομάδα"/>
            <p:cNvGrpSpPr/>
            <p:nvPr/>
          </p:nvGrpSpPr>
          <p:grpSpPr bwMode="auto">
            <a:xfrm>
              <a:off x="228600" y="3829576"/>
              <a:ext cx="457200" cy="457201"/>
              <a:chOff x="4545497" y="4244526"/>
              <a:chExt cx="2796408" cy="2796091"/>
            </a:xfrm>
          </p:grpSpPr>
          <p:sp>
            <p:nvSpPr>
              <p:cNvPr id="64" name="11 - Έλλειψη"/>
              <p:cNvSpPr/>
              <p:nvPr/>
            </p:nvSpPr>
            <p:spPr>
              <a:xfrm>
                <a:off x="4574630" y="4302779"/>
                <a:ext cx="2738150" cy="2737838"/>
              </a:xfrm>
              <a:prstGeom prst="ellipse">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l-GR" sz="1200">
                  <a:solidFill>
                    <a:schemeClr val="bg1"/>
                  </a:solidFill>
                </a:endParaRPr>
              </a:p>
            </p:txBody>
          </p:sp>
          <p:pic>
            <p:nvPicPr>
              <p:cNvPr id="65" name="Picture 8" descr="http://www.clker.com/cliparts/9/0/f/5/1194986802274589086football_ball_brice_boye_01.svg.me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5497" y="4244526"/>
                <a:ext cx="2796408" cy="279608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17 - Ορθογώνιο"/>
            <p:cNvSpPr/>
            <p:nvPr/>
          </p:nvSpPr>
          <p:spPr>
            <a:xfrm>
              <a:off x="3925888" y="2862263"/>
              <a:ext cx="1292225" cy="113347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1" name="22 - TextBox"/>
            <p:cNvSpPr txBox="1">
              <a:spLocks noChangeArrowheads="1"/>
            </p:cNvSpPr>
            <p:nvPr/>
          </p:nvSpPr>
          <p:spPr bwMode="auto">
            <a:xfrm>
              <a:off x="-48539" y="4335025"/>
              <a:ext cx="1009892" cy="79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2495" eaLnBrk="0" hangingPunct="0">
                <a:defRPr>
                  <a:solidFill>
                    <a:schemeClr val="tx1"/>
                  </a:solidFill>
                  <a:latin typeface="Arial" panose="020B0604020202020204" pitchFamily="34" charset="0"/>
                </a:defRPr>
              </a:lvl1pPr>
              <a:lvl2pPr marL="742950" indent="-285750" defTabSz="912495" eaLnBrk="0" hangingPunct="0">
                <a:defRPr>
                  <a:solidFill>
                    <a:schemeClr val="tx1"/>
                  </a:solidFill>
                  <a:latin typeface="Arial" panose="020B0604020202020204" pitchFamily="34" charset="0"/>
                </a:defRPr>
              </a:lvl2pPr>
              <a:lvl3pPr marL="1143000" indent="-228600" defTabSz="912495" eaLnBrk="0" hangingPunct="0">
                <a:defRPr>
                  <a:solidFill>
                    <a:schemeClr val="tx1"/>
                  </a:solidFill>
                  <a:latin typeface="Arial" panose="020B0604020202020204" pitchFamily="34" charset="0"/>
                </a:defRPr>
              </a:lvl3pPr>
              <a:lvl4pPr marL="1600200" indent="-228600" defTabSz="912495" eaLnBrk="0" hangingPunct="0">
                <a:defRPr>
                  <a:solidFill>
                    <a:schemeClr val="tx1"/>
                  </a:solidFill>
                  <a:latin typeface="Arial" panose="020B0604020202020204" pitchFamily="34" charset="0"/>
                </a:defRPr>
              </a:lvl4pPr>
              <a:lvl5pPr marL="2057400" indent="-228600" defTabSz="912495" eaLnBrk="0" hangingPunct="0">
                <a:defRPr>
                  <a:solidFill>
                    <a:schemeClr val="tx1"/>
                  </a:solidFill>
                  <a:latin typeface="Arial" panose="020B0604020202020204" pitchFamily="34" charset="0"/>
                </a:defRPr>
              </a:lvl5pPr>
              <a:lvl6pPr marL="2514600" indent="-228600" defTabSz="912495" eaLnBrk="0" fontAlgn="base" hangingPunct="0">
                <a:spcBef>
                  <a:spcPct val="0"/>
                </a:spcBef>
                <a:spcAft>
                  <a:spcPct val="0"/>
                </a:spcAft>
                <a:defRPr>
                  <a:solidFill>
                    <a:schemeClr val="tx1"/>
                  </a:solidFill>
                  <a:latin typeface="Arial" panose="020B0604020202020204" pitchFamily="34" charset="0"/>
                </a:defRPr>
              </a:lvl6pPr>
              <a:lvl7pPr marL="2971800" indent="-228600" defTabSz="912495" eaLnBrk="0" fontAlgn="base" hangingPunct="0">
                <a:spcBef>
                  <a:spcPct val="0"/>
                </a:spcBef>
                <a:spcAft>
                  <a:spcPct val="0"/>
                </a:spcAft>
                <a:defRPr>
                  <a:solidFill>
                    <a:schemeClr val="tx1"/>
                  </a:solidFill>
                  <a:latin typeface="Arial" panose="020B0604020202020204" pitchFamily="34" charset="0"/>
                </a:defRPr>
              </a:lvl7pPr>
              <a:lvl8pPr marL="3429000" indent="-228600" defTabSz="912495" eaLnBrk="0" fontAlgn="base" hangingPunct="0">
                <a:spcBef>
                  <a:spcPct val="0"/>
                </a:spcBef>
                <a:spcAft>
                  <a:spcPct val="0"/>
                </a:spcAft>
                <a:defRPr>
                  <a:solidFill>
                    <a:schemeClr val="tx1"/>
                  </a:solidFill>
                  <a:latin typeface="Arial" panose="020B0604020202020204" pitchFamily="34" charset="0"/>
                </a:defRPr>
              </a:lvl8pPr>
              <a:lvl9pPr marL="3886200" indent="-228600" defTabSz="91249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l-GR" sz="1200">
                  <a:solidFill>
                    <a:schemeClr val="bg1"/>
                  </a:solidFill>
                  <a:latin typeface="+mn-lt"/>
                </a:rPr>
                <a:t>Integrity </a:t>
              </a:r>
            </a:p>
            <a:p>
              <a:pPr algn="ctr" eaLnBrk="1" hangingPunct="1"/>
              <a:r>
                <a:rPr lang="en-US" altLang="el-GR" sz="1200">
                  <a:solidFill>
                    <a:schemeClr val="bg1"/>
                  </a:solidFill>
                  <a:latin typeface="+mn-lt"/>
                </a:rPr>
                <a:t>&amp; Social </a:t>
              </a:r>
            </a:p>
            <a:p>
              <a:pPr algn="ctr" eaLnBrk="1" hangingPunct="1"/>
              <a:r>
                <a:rPr lang="en-US" altLang="el-GR" sz="1200">
                  <a:solidFill>
                    <a:schemeClr val="bg1"/>
                  </a:solidFill>
                  <a:latin typeface="+mn-lt"/>
                </a:rPr>
                <a:t>Reporting</a:t>
              </a:r>
              <a:endParaRPr lang="el-GR" altLang="el-GR" sz="1200">
                <a:solidFill>
                  <a:schemeClr val="bg1"/>
                </a:solidFill>
                <a:latin typeface="+mn-lt"/>
              </a:endParaRPr>
            </a:p>
          </p:txBody>
        </p:sp>
        <p:grpSp>
          <p:nvGrpSpPr>
            <p:cNvPr id="12" name="23 - Ομάδα"/>
            <p:cNvGrpSpPr/>
            <p:nvPr/>
          </p:nvGrpSpPr>
          <p:grpSpPr bwMode="auto">
            <a:xfrm>
              <a:off x="2413000" y="1600199"/>
              <a:ext cx="457200" cy="457200"/>
              <a:chOff x="4545497" y="2726754"/>
              <a:chExt cx="2796408" cy="2796083"/>
            </a:xfrm>
          </p:grpSpPr>
          <p:sp>
            <p:nvSpPr>
              <p:cNvPr id="62" name="24 - Έλλειψη"/>
              <p:cNvSpPr/>
              <p:nvPr/>
            </p:nvSpPr>
            <p:spPr>
              <a:xfrm>
                <a:off x="4574629" y="2746176"/>
                <a:ext cx="2738150" cy="2737833"/>
              </a:xfrm>
              <a:prstGeom prst="ellipse">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l-GR" sz="1200">
                  <a:solidFill>
                    <a:schemeClr val="bg1"/>
                  </a:solidFill>
                </a:endParaRPr>
              </a:p>
            </p:txBody>
          </p:sp>
          <p:pic>
            <p:nvPicPr>
              <p:cNvPr id="63" name="Picture 8" descr="http://www.clker.com/cliparts/9/0/f/5/1194986802274589086football_ball_brice_boye_01.svg.me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5497" y="2726754"/>
                <a:ext cx="2796408" cy="279608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26 - Ομάδα"/>
            <p:cNvGrpSpPr/>
            <p:nvPr/>
          </p:nvGrpSpPr>
          <p:grpSpPr bwMode="auto">
            <a:xfrm>
              <a:off x="1800225" y="2743200"/>
              <a:ext cx="457200" cy="457200"/>
              <a:chOff x="4545497" y="2726759"/>
              <a:chExt cx="2796408" cy="2796085"/>
            </a:xfrm>
          </p:grpSpPr>
          <p:sp>
            <p:nvSpPr>
              <p:cNvPr id="60" name="27 - Έλλειψη"/>
              <p:cNvSpPr/>
              <p:nvPr/>
            </p:nvSpPr>
            <p:spPr>
              <a:xfrm>
                <a:off x="4574629" y="2746176"/>
                <a:ext cx="2738150" cy="2737833"/>
              </a:xfrm>
              <a:prstGeom prst="ellipse">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l-GR" sz="1200">
                  <a:solidFill>
                    <a:schemeClr val="bg1"/>
                  </a:solidFill>
                </a:endParaRPr>
              </a:p>
            </p:txBody>
          </p:sp>
          <p:pic>
            <p:nvPicPr>
              <p:cNvPr id="61" name="Picture 8" descr="http://www.clker.com/cliparts/9/0/f/5/1194986802274589086football_ball_brice_boye_01.svg.me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5497" y="2726759"/>
                <a:ext cx="2796408" cy="27960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29 - Ομάδα"/>
            <p:cNvGrpSpPr/>
            <p:nvPr/>
          </p:nvGrpSpPr>
          <p:grpSpPr bwMode="auto">
            <a:xfrm>
              <a:off x="1762125" y="4524375"/>
              <a:ext cx="457200" cy="457200"/>
              <a:chOff x="4545497" y="2726759"/>
              <a:chExt cx="2796408" cy="2796085"/>
            </a:xfrm>
          </p:grpSpPr>
          <p:sp>
            <p:nvSpPr>
              <p:cNvPr id="58" name="30 - Έλλειψη"/>
              <p:cNvSpPr/>
              <p:nvPr/>
            </p:nvSpPr>
            <p:spPr>
              <a:xfrm>
                <a:off x="4574629" y="2746176"/>
                <a:ext cx="2738150" cy="2737833"/>
              </a:xfrm>
              <a:prstGeom prst="ellipse">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l-GR" sz="1200">
                  <a:solidFill>
                    <a:schemeClr val="bg1"/>
                  </a:solidFill>
                </a:endParaRPr>
              </a:p>
            </p:txBody>
          </p:sp>
          <p:pic>
            <p:nvPicPr>
              <p:cNvPr id="59" name="Picture 8" descr="http://www.clker.com/cliparts/9/0/f/5/1194986802274589086football_ball_brice_boye_01.svg.me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5497" y="2726759"/>
                <a:ext cx="2796408" cy="27960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32 - Ομάδα"/>
            <p:cNvGrpSpPr/>
            <p:nvPr/>
          </p:nvGrpSpPr>
          <p:grpSpPr bwMode="auto">
            <a:xfrm>
              <a:off x="2422525" y="5638800"/>
              <a:ext cx="457200" cy="457200"/>
              <a:chOff x="4545497" y="2726759"/>
              <a:chExt cx="2796408" cy="2796085"/>
            </a:xfrm>
          </p:grpSpPr>
          <p:sp>
            <p:nvSpPr>
              <p:cNvPr id="56" name="33 - Έλλειψη"/>
              <p:cNvSpPr/>
              <p:nvPr/>
            </p:nvSpPr>
            <p:spPr>
              <a:xfrm>
                <a:off x="4574629" y="2746176"/>
                <a:ext cx="2738150" cy="2737833"/>
              </a:xfrm>
              <a:prstGeom prst="ellipse">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l-GR" sz="1200">
                  <a:solidFill>
                    <a:schemeClr val="bg1"/>
                  </a:solidFill>
                </a:endParaRPr>
              </a:p>
            </p:txBody>
          </p:sp>
          <p:pic>
            <p:nvPicPr>
              <p:cNvPr id="57" name="Picture 8" descr="http://www.clker.com/cliparts/9/0/f/5/1194986802274589086football_ball_brice_boye_01.svg.me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5497" y="2726759"/>
                <a:ext cx="2796408" cy="27960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35 - Ομάδα"/>
            <p:cNvGrpSpPr/>
            <p:nvPr/>
          </p:nvGrpSpPr>
          <p:grpSpPr bwMode="auto">
            <a:xfrm>
              <a:off x="4394200" y="1600199"/>
              <a:ext cx="457200" cy="457200"/>
              <a:chOff x="4545497" y="2726754"/>
              <a:chExt cx="2796408" cy="2796083"/>
            </a:xfrm>
          </p:grpSpPr>
          <p:sp>
            <p:nvSpPr>
              <p:cNvPr id="54" name="36 - Έλλειψη"/>
              <p:cNvSpPr/>
              <p:nvPr/>
            </p:nvSpPr>
            <p:spPr>
              <a:xfrm>
                <a:off x="4574629" y="2746176"/>
                <a:ext cx="2738150" cy="2737833"/>
              </a:xfrm>
              <a:prstGeom prst="ellipse">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l-GR" sz="1200">
                  <a:solidFill>
                    <a:schemeClr val="bg1"/>
                  </a:solidFill>
                </a:endParaRPr>
              </a:p>
            </p:txBody>
          </p:sp>
          <p:pic>
            <p:nvPicPr>
              <p:cNvPr id="55" name="Picture 8" descr="http://www.clker.com/cliparts/9/0/f/5/1194986802274589086football_ball_brice_boye_01.svg.me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5497" y="2726754"/>
                <a:ext cx="2796408" cy="279608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 name="38 - Ομάδα"/>
            <p:cNvGrpSpPr/>
            <p:nvPr/>
          </p:nvGrpSpPr>
          <p:grpSpPr bwMode="auto">
            <a:xfrm>
              <a:off x="4402138" y="5486400"/>
              <a:ext cx="457200" cy="457200"/>
              <a:chOff x="4545497" y="2726759"/>
              <a:chExt cx="2796408" cy="2796085"/>
            </a:xfrm>
          </p:grpSpPr>
          <p:sp>
            <p:nvSpPr>
              <p:cNvPr id="52" name="39 - Έλλειψη"/>
              <p:cNvSpPr/>
              <p:nvPr/>
            </p:nvSpPr>
            <p:spPr>
              <a:xfrm>
                <a:off x="4574623" y="2746176"/>
                <a:ext cx="2738150" cy="2737833"/>
              </a:xfrm>
              <a:prstGeom prst="ellipse">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l-GR" sz="1200">
                  <a:solidFill>
                    <a:schemeClr val="bg1"/>
                  </a:solidFill>
                </a:endParaRPr>
              </a:p>
            </p:txBody>
          </p:sp>
          <p:pic>
            <p:nvPicPr>
              <p:cNvPr id="53" name="Picture 8" descr="http://www.clker.com/cliparts/9/0/f/5/1194986802274589086football_ball_brice_boye_01.svg.me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5497" y="2726759"/>
                <a:ext cx="2796408" cy="27960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 name="41 - Ομάδα"/>
            <p:cNvGrpSpPr/>
            <p:nvPr/>
          </p:nvGrpSpPr>
          <p:grpSpPr bwMode="auto">
            <a:xfrm>
              <a:off x="5029200" y="3657600"/>
              <a:ext cx="457200" cy="457200"/>
              <a:chOff x="4545497" y="2726759"/>
              <a:chExt cx="2796408" cy="2796085"/>
            </a:xfrm>
          </p:grpSpPr>
          <p:sp>
            <p:nvSpPr>
              <p:cNvPr id="50" name="42 - Έλλειψη"/>
              <p:cNvSpPr/>
              <p:nvPr/>
            </p:nvSpPr>
            <p:spPr>
              <a:xfrm>
                <a:off x="4574629" y="2746176"/>
                <a:ext cx="2738150" cy="2737833"/>
              </a:xfrm>
              <a:prstGeom prst="ellipse">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l-GR" sz="1200">
                  <a:solidFill>
                    <a:schemeClr val="bg1"/>
                  </a:solidFill>
                </a:endParaRPr>
              </a:p>
            </p:txBody>
          </p:sp>
          <p:pic>
            <p:nvPicPr>
              <p:cNvPr id="51" name="Picture 8" descr="http://www.clker.com/cliparts/9/0/f/5/1194986802274589086football_ball_brice_boye_01.svg.me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5497" y="2726759"/>
                <a:ext cx="2796408" cy="27960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44 - Ομάδα"/>
            <p:cNvGrpSpPr/>
            <p:nvPr/>
          </p:nvGrpSpPr>
          <p:grpSpPr bwMode="auto">
            <a:xfrm>
              <a:off x="3733800" y="3657600"/>
              <a:ext cx="457200" cy="457200"/>
              <a:chOff x="4545497" y="2726759"/>
              <a:chExt cx="2796408" cy="2796085"/>
            </a:xfrm>
          </p:grpSpPr>
          <p:sp>
            <p:nvSpPr>
              <p:cNvPr id="48" name="45 - Έλλειψη"/>
              <p:cNvSpPr/>
              <p:nvPr/>
            </p:nvSpPr>
            <p:spPr>
              <a:xfrm>
                <a:off x="4574629" y="2746176"/>
                <a:ext cx="2738150" cy="2737833"/>
              </a:xfrm>
              <a:prstGeom prst="ellipse">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l-GR" sz="1200">
                  <a:solidFill>
                    <a:schemeClr val="bg1"/>
                  </a:solidFill>
                </a:endParaRPr>
              </a:p>
            </p:txBody>
          </p:sp>
          <p:pic>
            <p:nvPicPr>
              <p:cNvPr id="49" name="Picture 8" descr="http://www.clker.com/cliparts/9/0/f/5/1194986802274589086football_ball_brice_boye_01.svg.me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5497" y="2726759"/>
                <a:ext cx="2796408" cy="27960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47 - Ομάδα"/>
            <p:cNvGrpSpPr/>
            <p:nvPr/>
          </p:nvGrpSpPr>
          <p:grpSpPr bwMode="auto">
            <a:xfrm>
              <a:off x="6518275" y="2514600"/>
              <a:ext cx="457200" cy="457200"/>
              <a:chOff x="4545497" y="2726759"/>
              <a:chExt cx="2796408" cy="2796085"/>
            </a:xfrm>
          </p:grpSpPr>
          <p:sp>
            <p:nvSpPr>
              <p:cNvPr id="46" name="48 - Έλλειψη"/>
              <p:cNvSpPr/>
              <p:nvPr/>
            </p:nvSpPr>
            <p:spPr>
              <a:xfrm>
                <a:off x="4574629" y="2746176"/>
                <a:ext cx="2738150" cy="2737833"/>
              </a:xfrm>
              <a:prstGeom prst="ellipse">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l-GR" sz="1200">
                  <a:solidFill>
                    <a:schemeClr val="bg1"/>
                  </a:solidFill>
                </a:endParaRPr>
              </a:p>
            </p:txBody>
          </p:sp>
          <p:pic>
            <p:nvPicPr>
              <p:cNvPr id="47" name="Picture 8" descr="http://www.clker.com/cliparts/9/0/f/5/1194986802274589086football_ball_brice_boye_01.svg.me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5497" y="2726759"/>
                <a:ext cx="2796408" cy="27960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 name="50 - Ομάδα"/>
            <p:cNvGrpSpPr/>
            <p:nvPr/>
          </p:nvGrpSpPr>
          <p:grpSpPr bwMode="auto">
            <a:xfrm>
              <a:off x="6518275" y="4656138"/>
              <a:ext cx="457200" cy="457200"/>
              <a:chOff x="4545497" y="2726759"/>
              <a:chExt cx="2796408" cy="2796085"/>
            </a:xfrm>
          </p:grpSpPr>
          <p:sp>
            <p:nvSpPr>
              <p:cNvPr id="44" name="51 - Έλλειψη"/>
              <p:cNvSpPr/>
              <p:nvPr/>
            </p:nvSpPr>
            <p:spPr>
              <a:xfrm>
                <a:off x="4574629" y="2746176"/>
                <a:ext cx="2738150" cy="2737833"/>
              </a:xfrm>
              <a:prstGeom prst="ellipse">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l-GR" sz="1200">
                  <a:solidFill>
                    <a:schemeClr val="bg1"/>
                  </a:solidFill>
                </a:endParaRPr>
              </a:p>
            </p:txBody>
          </p:sp>
          <p:pic>
            <p:nvPicPr>
              <p:cNvPr id="45" name="Picture 8" descr="http://www.clker.com/cliparts/9/0/f/5/1194986802274589086football_ball_brice_boye_01.svg.me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5497" y="2726759"/>
                <a:ext cx="2796408" cy="27960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54 - TextBox"/>
            <p:cNvSpPr txBox="1">
              <a:spLocks noChangeArrowheads="1"/>
            </p:cNvSpPr>
            <p:nvPr/>
          </p:nvSpPr>
          <p:spPr bwMode="auto">
            <a:xfrm>
              <a:off x="2032000" y="2052638"/>
              <a:ext cx="1296143" cy="5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2495" eaLnBrk="0" hangingPunct="0">
                <a:defRPr>
                  <a:solidFill>
                    <a:schemeClr val="tx1"/>
                  </a:solidFill>
                  <a:latin typeface="Arial" panose="020B0604020202020204" pitchFamily="34" charset="0"/>
                </a:defRPr>
              </a:lvl1pPr>
              <a:lvl2pPr marL="742950" indent="-285750" defTabSz="912495" eaLnBrk="0" hangingPunct="0">
                <a:defRPr>
                  <a:solidFill>
                    <a:schemeClr val="tx1"/>
                  </a:solidFill>
                  <a:latin typeface="Arial" panose="020B0604020202020204" pitchFamily="34" charset="0"/>
                </a:defRPr>
              </a:lvl2pPr>
              <a:lvl3pPr marL="1143000" indent="-228600" defTabSz="912495" eaLnBrk="0" hangingPunct="0">
                <a:defRPr>
                  <a:solidFill>
                    <a:schemeClr val="tx1"/>
                  </a:solidFill>
                  <a:latin typeface="Arial" panose="020B0604020202020204" pitchFamily="34" charset="0"/>
                </a:defRPr>
              </a:lvl3pPr>
              <a:lvl4pPr marL="1600200" indent="-228600" defTabSz="912495" eaLnBrk="0" hangingPunct="0">
                <a:defRPr>
                  <a:solidFill>
                    <a:schemeClr val="tx1"/>
                  </a:solidFill>
                  <a:latin typeface="Arial" panose="020B0604020202020204" pitchFamily="34" charset="0"/>
                </a:defRPr>
              </a:lvl4pPr>
              <a:lvl5pPr marL="2057400" indent="-228600" defTabSz="912495" eaLnBrk="0" hangingPunct="0">
                <a:defRPr>
                  <a:solidFill>
                    <a:schemeClr val="tx1"/>
                  </a:solidFill>
                  <a:latin typeface="Arial" panose="020B0604020202020204" pitchFamily="34" charset="0"/>
                </a:defRPr>
              </a:lvl5pPr>
              <a:lvl6pPr marL="2514600" indent="-228600" defTabSz="912495" eaLnBrk="0" fontAlgn="base" hangingPunct="0">
                <a:spcBef>
                  <a:spcPct val="0"/>
                </a:spcBef>
                <a:spcAft>
                  <a:spcPct val="0"/>
                </a:spcAft>
                <a:defRPr>
                  <a:solidFill>
                    <a:schemeClr val="tx1"/>
                  </a:solidFill>
                  <a:latin typeface="Arial" panose="020B0604020202020204" pitchFamily="34" charset="0"/>
                </a:defRPr>
              </a:lvl6pPr>
              <a:lvl7pPr marL="2971800" indent="-228600" defTabSz="912495" eaLnBrk="0" fontAlgn="base" hangingPunct="0">
                <a:spcBef>
                  <a:spcPct val="0"/>
                </a:spcBef>
                <a:spcAft>
                  <a:spcPct val="0"/>
                </a:spcAft>
                <a:defRPr>
                  <a:solidFill>
                    <a:schemeClr val="tx1"/>
                  </a:solidFill>
                  <a:latin typeface="Arial" panose="020B0604020202020204" pitchFamily="34" charset="0"/>
                </a:defRPr>
              </a:lvl7pPr>
              <a:lvl8pPr marL="3429000" indent="-228600" defTabSz="912495" eaLnBrk="0" fontAlgn="base" hangingPunct="0">
                <a:spcBef>
                  <a:spcPct val="0"/>
                </a:spcBef>
                <a:spcAft>
                  <a:spcPct val="0"/>
                </a:spcAft>
                <a:defRPr>
                  <a:solidFill>
                    <a:schemeClr val="tx1"/>
                  </a:solidFill>
                  <a:latin typeface="Arial" panose="020B0604020202020204" pitchFamily="34" charset="0"/>
                </a:defRPr>
              </a:lvl8pPr>
              <a:lvl9pPr marL="3886200" indent="-228600" defTabSz="91249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l-GR" sz="1200">
                  <a:solidFill>
                    <a:schemeClr val="bg1"/>
                  </a:solidFill>
                  <a:latin typeface="+mn-lt"/>
                </a:rPr>
                <a:t>Environment </a:t>
              </a:r>
            </a:p>
            <a:p>
              <a:pPr eaLnBrk="1" hangingPunct="1"/>
              <a:r>
                <a:rPr lang="en-US" altLang="el-GR" sz="1200">
                  <a:solidFill>
                    <a:schemeClr val="bg1"/>
                  </a:solidFill>
                  <a:latin typeface="+mn-lt"/>
                </a:rPr>
                <a:t>Management</a:t>
              </a:r>
              <a:endParaRPr lang="el-GR" altLang="el-GR" sz="1200">
                <a:solidFill>
                  <a:schemeClr val="bg1"/>
                </a:solidFill>
                <a:latin typeface="+mn-lt"/>
              </a:endParaRPr>
            </a:p>
          </p:txBody>
        </p:sp>
        <p:sp>
          <p:nvSpPr>
            <p:cNvPr id="23" name="55 - TextBox"/>
            <p:cNvSpPr txBox="1">
              <a:spLocks noChangeArrowheads="1"/>
            </p:cNvSpPr>
            <p:nvPr/>
          </p:nvSpPr>
          <p:spPr bwMode="auto">
            <a:xfrm>
              <a:off x="1433513" y="3276599"/>
              <a:ext cx="1303776" cy="338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2495" eaLnBrk="0" hangingPunct="0">
                <a:defRPr>
                  <a:solidFill>
                    <a:schemeClr val="tx1"/>
                  </a:solidFill>
                  <a:latin typeface="Arial" panose="020B0604020202020204" pitchFamily="34" charset="0"/>
                </a:defRPr>
              </a:lvl1pPr>
              <a:lvl2pPr marL="742950" indent="-285750" defTabSz="912495" eaLnBrk="0" hangingPunct="0">
                <a:defRPr>
                  <a:solidFill>
                    <a:schemeClr val="tx1"/>
                  </a:solidFill>
                  <a:latin typeface="Arial" panose="020B0604020202020204" pitchFamily="34" charset="0"/>
                </a:defRPr>
              </a:lvl2pPr>
              <a:lvl3pPr marL="1143000" indent="-228600" defTabSz="912495" eaLnBrk="0" hangingPunct="0">
                <a:defRPr>
                  <a:solidFill>
                    <a:schemeClr val="tx1"/>
                  </a:solidFill>
                  <a:latin typeface="Arial" panose="020B0604020202020204" pitchFamily="34" charset="0"/>
                </a:defRPr>
              </a:lvl3pPr>
              <a:lvl4pPr marL="1600200" indent="-228600" defTabSz="912495" eaLnBrk="0" hangingPunct="0">
                <a:defRPr>
                  <a:solidFill>
                    <a:schemeClr val="tx1"/>
                  </a:solidFill>
                  <a:latin typeface="Arial" panose="020B0604020202020204" pitchFamily="34" charset="0"/>
                </a:defRPr>
              </a:lvl4pPr>
              <a:lvl5pPr marL="2057400" indent="-228600" defTabSz="912495" eaLnBrk="0" hangingPunct="0">
                <a:defRPr>
                  <a:solidFill>
                    <a:schemeClr val="tx1"/>
                  </a:solidFill>
                  <a:latin typeface="Arial" panose="020B0604020202020204" pitchFamily="34" charset="0"/>
                </a:defRPr>
              </a:lvl5pPr>
              <a:lvl6pPr marL="2514600" indent="-228600" defTabSz="912495" eaLnBrk="0" fontAlgn="base" hangingPunct="0">
                <a:spcBef>
                  <a:spcPct val="0"/>
                </a:spcBef>
                <a:spcAft>
                  <a:spcPct val="0"/>
                </a:spcAft>
                <a:defRPr>
                  <a:solidFill>
                    <a:schemeClr val="tx1"/>
                  </a:solidFill>
                  <a:latin typeface="Arial" panose="020B0604020202020204" pitchFamily="34" charset="0"/>
                </a:defRPr>
              </a:lvl6pPr>
              <a:lvl7pPr marL="2971800" indent="-228600" defTabSz="912495" eaLnBrk="0" fontAlgn="base" hangingPunct="0">
                <a:spcBef>
                  <a:spcPct val="0"/>
                </a:spcBef>
                <a:spcAft>
                  <a:spcPct val="0"/>
                </a:spcAft>
                <a:defRPr>
                  <a:solidFill>
                    <a:schemeClr val="tx1"/>
                  </a:solidFill>
                  <a:latin typeface="Arial" panose="020B0604020202020204" pitchFamily="34" charset="0"/>
                </a:defRPr>
              </a:lvl7pPr>
              <a:lvl8pPr marL="3429000" indent="-228600" defTabSz="912495" eaLnBrk="0" fontAlgn="base" hangingPunct="0">
                <a:spcBef>
                  <a:spcPct val="0"/>
                </a:spcBef>
                <a:spcAft>
                  <a:spcPct val="0"/>
                </a:spcAft>
                <a:defRPr>
                  <a:solidFill>
                    <a:schemeClr val="tx1"/>
                  </a:solidFill>
                  <a:latin typeface="Arial" panose="020B0604020202020204" pitchFamily="34" charset="0"/>
                </a:defRPr>
              </a:lvl8pPr>
              <a:lvl9pPr marL="3886200" indent="-228600" defTabSz="91249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l-GR" sz="1200">
                  <a:solidFill>
                    <a:schemeClr val="bg1"/>
                  </a:solidFill>
                  <a:latin typeface="+mn-lt"/>
                </a:rPr>
                <a:t>Supply Chain</a:t>
              </a:r>
              <a:endParaRPr lang="el-GR" altLang="el-GR" sz="1200">
                <a:solidFill>
                  <a:schemeClr val="bg1"/>
                </a:solidFill>
                <a:latin typeface="+mn-lt"/>
              </a:endParaRPr>
            </a:p>
          </p:txBody>
        </p:sp>
        <p:sp>
          <p:nvSpPr>
            <p:cNvPr id="24" name="56 - TextBox"/>
            <p:cNvSpPr txBox="1">
              <a:spLocks noChangeArrowheads="1"/>
            </p:cNvSpPr>
            <p:nvPr/>
          </p:nvSpPr>
          <p:spPr bwMode="auto">
            <a:xfrm>
              <a:off x="1371600" y="4981575"/>
              <a:ext cx="1376293" cy="338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2495" eaLnBrk="0" hangingPunct="0">
                <a:defRPr>
                  <a:solidFill>
                    <a:schemeClr val="tx1"/>
                  </a:solidFill>
                  <a:latin typeface="Arial" panose="020B0604020202020204" pitchFamily="34" charset="0"/>
                </a:defRPr>
              </a:lvl1pPr>
              <a:lvl2pPr marL="742950" indent="-285750" defTabSz="912495" eaLnBrk="0" hangingPunct="0">
                <a:defRPr>
                  <a:solidFill>
                    <a:schemeClr val="tx1"/>
                  </a:solidFill>
                  <a:latin typeface="Arial" panose="020B0604020202020204" pitchFamily="34" charset="0"/>
                </a:defRPr>
              </a:lvl2pPr>
              <a:lvl3pPr marL="1143000" indent="-228600" defTabSz="912495" eaLnBrk="0" hangingPunct="0">
                <a:defRPr>
                  <a:solidFill>
                    <a:schemeClr val="tx1"/>
                  </a:solidFill>
                  <a:latin typeface="Arial" panose="020B0604020202020204" pitchFamily="34" charset="0"/>
                </a:defRPr>
              </a:lvl3pPr>
              <a:lvl4pPr marL="1600200" indent="-228600" defTabSz="912495" eaLnBrk="0" hangingPunct="0">
                <a:defRPr>
                  <a:solidFill>
                    <a:schemeClr val="tx1"/>
                  </a:solidFill>
                  <a:latin typeface="Arial" panose="020B0604020202020204" pitchFamily="34" charset="0"/>
                </a:defRPr>
              </a:lvl4pPr>
              <a:lvl5pPr marL="2057400" indent="-228600" defTabSz="912495" eaLnBrk="0" hangingPunct="0">
                <a:defRPr>
                  <a:solidFill>
                    <a:schemeClr val="tx1"/>
                  </a:solidFill>
                  <a:latin typeface="Arial" panose="020B0604020202020204" pitchFamily="34" charset="0"/>
                </a:defRPr>
              </a:lvl5pPr>
              <a:lvl6pPr marL="2514600" indent="-228600" defTabSz="912495" eaLnBrk="0" fontAlgn="base" hangingPunct="0">
                <a:spcBef>
                  <a:spcPct val="0"/>
                </a:spcBef>
                <a:spcAft>
                  <a:spcPct val="0"/>
                </a:spcAft>
                <a:defRPr>
                  <a:solidFill>
                    <a:schemeClr val="tx1"/>
                  </a:solidFill>
                  <a:latin typeface="Arial" panose="020B0604020202020204" pitchFamily="34" charset="0"/>
                </a:defRPr>
              </a:lvl6pPr>
              <a:lvl7pPr marL="2971800" indent="-228600" defTabSz="912495" eaLnBrk="0" fontAlgn="base" hangingPunct="0">
                <a:spcBef>
                  <a:spcPct val="0"/>
                </a:spcBef>
                <a:spcAft>
                  <a:spcPct val="0"/>
                </a:spcAft>
                <a:defRPr>
                  <a:solidFill>
                    <a:schemeClr val="tx1"/>
                  </a:solidFill>
                  <a:latin typeface="Arial" panose="020B0604020202020204" pitchFamily="34" charset="0"/>
                </a:defRPr>
              </a:lvl7pPr>
              <a:lvl8pPr marL="3429000" indent="-228600" defTabSz="912495" eaLnBrk="0" fontAlgn="base" hangingPunct="0">
                <a:spcBef>
                  <a:spcPct val="0"/>
                </a:spcBef>
                <a:spcAft>
                  <a:spcPct val="0"/>
                </a:spcAft>
                <a:defRPr>
                  <a:solidFill>
                    <a:schemeClr val="tx1"/>
                  </a:solidFill>
                  <a:latin typeface="Arial" panose="020B0604020202020204" pitchFamily="34" charset="0"/>
                </a:defRPr>
              </a:lvl8pPr>
              <a:lvl9pPr marL="3886200" indent="-228600" defTabSz="91249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l-GR" sz="1200">
                  <a:solidFill>
                    <a:schemeClr val="bg1"/>
                  </a:solidFill>
                  <a:latin typeface="+mn-lt"/>
                </a:rPr>
                <a:t>Human Rights</a:t>
              </a:r>
              <a:endParaRPr lang="el-GR" altLang="el-GR" sz="1200">
                <a:solidFill>
                  <a:schemeClr val="bg1"/>
                </a:solidFill>
                <a:latin typeface="+mn-lt"/>
              </a:endParaRPr>
            </a:p>
          </p:txBody>
        </p:sp>
        <p:sp>
          <p:nvSpPr>
            <p:cNvPr id="25" name="57 - TextBox"/>
            <p:cNvSpPr txBox="1">
              <a:spLocks noChangeArrowheads="1"/>
            </p:cNvSpPr>
            <p:nvPr/>
          </p:nvSpPr>
          <p:spPr bwMode="auto">
            <a:xfrm>
              <a:off x="1469572" y="6096000"/>
              <a:ext cx="2343150" cy="338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495" eaLnBrk="0" hangingPunct="0">
                <a:defRPr>
                  <a:solidFill>
                    <a:schemeClr val="tx1"/>
                  </a:solidFill>
                  <a:latin typeface="Arial" panose="020B0604020202020204" pitchFamily="34" charset="0"/>
                </a:defRPr>
              </a:lvl1pPr>
              <a:lvl2pPr marL="742950" indent="-285750" defTabSz="912495" eaLnBrk="0" hangingPunct="0">
                <a:defRPr>
                  <a:solidFill>
                    <a:schemeClr val="tx1"/>
                  </a:solidFill>
                  <a:latin typeface="Arial" panose="020B0604020202020204" pitchFamily="34" charset="0"/>
                </a:defRPr>
              </a:lvl2pPr>
              <a:lvl3pPr marL="1143000" indent="-228600" defTabSz="912495" eaLnBrk="0" hangingPunct="0">
                <a:defRPr>
                  <a:solidFill>
                    <a:schemeClr val="tx1"/>
                  </a:solidFill>
                  <a:latin typeface="Arial" panose="020B0604020202020204" pitchFamily="34" charset="0"/>
                </a:defRPr>
              </a:lvl3pPr>
              <a:lvl4pPr marL="1600200" indent="-228600" defTabSz="912495" eaLnBrk="0" hangingPunct="0">
                <a:defRPr>
                  <a:solidFill>
                    <a:schemeClr val="tx1"/>
                  </a:solidFill>
                  <a:latin typeface="Arial" panose="020B0604020202020204" pitchFamily="34" charset="0"/>
                </a:defRPr>
              </a:lvl4pPr>
              <a:lvl5pPr marL="2057400" indent="-228600" defTabSz="912495" eaLnBrk="0" hangingPunct="0">
                <a:defRPr>
                  <a:solidFill>
                    <a:schemeClr val="tx1"/>
                  </a:solidFill>
                  <a:latin typeface="Arial" panose="020B0604020202020204" pitchFamily="34" charset="0"/>
                </a:defRPr>
              </a:lvl5pPr>
              <a:lvl6pPr marL="2514600" indent="-228600" defTabSz="912495" eaLnBrk="0" fontAlgn="base" hangingPunct="0">
                <a:spcBef>
                  <a:spcPct val="0"/>
                </a:spcBef>
                <a:spcAft>
                  <a:spcPct val="0"/>
                </a:spcAft>
                <a:defRPr>
                  <a:solidFill>
                    <a:schemeClr val="tx1"/>
                  </a:solidFill>
                  <a:latin typeface="Arial" panose="020B0604020202020204" pitchFamily="34" charset="0"/>
                </a:defRPr>
              </a:lvl6pPr>
              <a:lvl7pPr marL="2971800" indent="-228600" defTabSz="912495" eaLnBrk="0" fontAlgn="base" hangingPunct="0">
                <a:spcBef>
                  <a:spcPct val="0"/>
                </a:spcBef>
                <a:spcAft>
                  <a:spcPct val="0"/>
                </a:spcAft>
                <a:defRPr>
                  <a:solidFill>
                    <a:schemeClr val="tx1"/>
                  </a:solidFill>
                  <a:latin typeface="Arial" panose="020B0604020202020204" pitchFamily="34" charset="0"/>
                </a:defRPr>
              </a:lvl7pPr>
              <a:lvl8pPr marL="3429000" indent="-228600" defTabSz="912495" eaLnBrk="0" fontAlgn="base" hangingPunct="0">
                <a:spcBef>
                  <a:spcPct val="0"/>
                </a:spcBef>
                <a:spcAft>
                  <a:spcPct val="0"/>
                </a:spcAft>
                <a:defRPr>
                  <a:solidFill>
                    <a:schemeClr val="tx1"/>
                  </a:solidFill>
                  <a:latin typeface="Arial" panose="020B0604020202020204" pitchFamily="34" charset="0"/>
                </a:defRPr>
              </a:lvl8pPr>
              <a:lvl9pPr marL="3886200" indent="-228600" defTabSz="91249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l-GR" sz="1200">
                  <a:solidFill>
                    <a:schemeClr val="bg1"/>
                  </a:solidFill>
                  <a:latin typeface="+mn-lt"/>
                </a:rPr>
                <a:t>Health &amp; Safety</a:t>
              </a:r>
              <a:endParaRPr lang="el-GR" altLang="el-GR" sz="1200">
                <a:solidFill>
                  <a:schemeClr val="bg1"/>
                </a:solidFill>
                <a:latin typeface="+mn-lt"/>
              </a:endParaRPr>
            </a:p>
          </p:txBody>
        </p:sp>
        <p:sp>
          <p:nvSpPr>
            <p:cNvPr id="26" name="58 - TextBox"/>
            <p:cNvSpPr txBox="1">
              <a:spLocks noChangeArrowheads="1"/>
            </p:cNvSpPr>
            <p:nvPr/>
          </p:nvSpPr>
          <p:spPr bwMode="auto">
            <a:xfrm>
              <a:off x="4010025" y="2057401"/>
              <a:ext cx="1169988" cy="79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495" eaLnBrk="0" hangingPunct="0">
                <a:defRPr>
                  <a:solidFill>
                    <a:schemeClr val="tx1"/>
                  </a:solidFill>
                  <a:latin typeface="Arial" panose="020B0604020202020204" pitchFamily="34" charset="0"/>
                </a:defRPr>
              </a:lvl1pPr>
              <a:lvl2pPr marL="742950" indent="-285750" defTabSz="912495" eaLnBrk="0" hangingPunct="0">
                <a:defRPr>
                  <a:solidFill>
                    <a:schemeClr val="tx1"/>
                  </a:solidFill>
                  <a:latin typeface="Arial" panose="020B0604020202020204" pitchFamily="34" charset="0"/>
                </a:defRPr>
              </a:lvl2pPr>
              <a:lvl3pPr marL="1143000" indent="-228600" defTabSz="912495" eaLnBrk="0" hangingPunct="0">
                <a:defRPr>
                  <a:solidFill>
                    <a:schemeClr val="tx1"/>
                  </a:solidFill>
                  <a:latin typeface="Arial" panose="020B0604020202020204" pitchFamily="34" charset="0"/>
                </a:defRPr>
              </a:lvl3pPr>
              <a:lvl4pPr marL="1600200" indent="-228600" defTabSz="912495" eaLnBrk="0" hangingPunct="0">
                <a:defRPr>
                  <a:solidFill>
                    <a:schemeClr val="tx1"/>
                  </a:solidFill>
                  <a:latin typeface="Arial" panose="020B0604020202020204" pitchFamily="34" charset="0"/>
                </a:defRPr>
              </a:lvl4pPr>
              <a:lvl5pPr marL="2057400" indent="-228600" defTabSz="912495" eaLnBrk="0" hangingPunct="0">
                <a:defRPr>
                  <a:solidFill>
                    <a:schemeClr val="tx1"/>
                  </a:solidFill>
                  <a:latin typeface="Arial" panose="020B0604020202020204" pitchFamily="34" charset="0"/>
                </a:defRPr>
              </a:lvl5pPr>
              <a:lvl6pPr marL="2514600" indent="-228600" defTabSz="912495" eaLnBrk="0" fontAlgn="base" hangingPunct="0">
                <a:spcBef>
                  <a:spcPct val="0"/>
                </a:spcBef>
                <a:spcAft>
                  <a:spcPct val="0"/>
                </a:spcAft>
                <a:defRPr>
                  <a:solidFill>
                    <a:schemeClr val="tx1"/>
                  </a:solidFill>
                  <a:latin typeface="Arial" panose="020B0604020202020204" pitchFamily="34" charset="0"/>
                </a:defRPr>
              </a:lvl6pPr>
              <a:lvl7pPr marL="2971800" indent="-228600" defTabSz="912495" eaLnBrk="0" fontAlgn="base" hangingPunct="0">
                <a:spcBef>
                  <a:spcPct val="0"/>
                </a:spcBef>
                <a:spcAft>
                  <a:spcPct val="0"/>
                </a:spcAft>
                <a:defRPr>
                  <a:solidFill>
                    <a:schemeClr val="tx1"/>
                  </a:solidFill>
                  <a:latin typeface="Arial" panose="020B0604020202020204" pitchFamily="34" charset="0"/>
                </a:defRPr>
              </a:lvl7pPr>
              <a:lvl8pPr marL="3429000" indent="-228600" defTabSz="912495" eaLnBrk="0" fontAlgn="base" hangingPunct="0">
                <a:spcBef>
                  <a:spcPct val="0"/>
                </a:spcBef>
                <a:spcAft>
                  <a:spcPct val="0"/>
                </a:spcAft>
                <a:defRPr>
                  <a:solidFill>
                    <a:schemeClr val="tx1"/>
                  </a:solidFill>
                  <a:latin typeface="Arial" panose="020B0604020202020204" pitchFamily="34" charset="0"/>
                </a:defRPr>
              </a:lvl8pPr>
              <a:lvl9pPr marL="3886200" indent="-228600" defTabSz="91249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l-GR" sz="1200">
                  <a:solidFill>
                    <a:schemeClr val="bg1"/>
                  </a:solidFill>
                  <a:latin typeface="+mn-lt"/>
                </a:rPr>
                <a:t>Climate Change Strategy</a:t>
              </a:r>
            </a:p>
          </p:txBody>
        </p:sp>
        <p:sp>
          <p:nvSpPr>
            <p:cNvPr id="27" name="59 - TextBox"/>
            <p:cNvSpPr txBox="1">
              <a:spLocks noChangeArrowheads="1"/>
            </p:cNvSpPr>
            <p:nvPr/>
          </p:nvSpPr>
          <p:spPr bwMode="auto">
            <a:xfrm>
              <a:off x="4697413" y="4114799"/>
              <a:ext cx="1169987" cy="5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495" eaLnBrk="0" hangingPunct="0">
                <a:defRPr>
                  <a:solidFill>
                    <a:schemeClr val="tx1"/>
                  </a:solidFill>
                  <a:latin typeface="Arial" panose="020B0604020202020204" pitchFamily="34" charset="0"/>
                </a:defRPr>
              </a:lvl1pPr>
              <a:lvl2pPr marL="742950" indent="-285750" defTabSz="912495" eaLnBrk="0" hangingPunct="0">
                <a:defRPr>
                  <a:solidFill>
                    <a:schemeClr val="tx1"/>
                  </a:solidFill>
                  <a:latin typeface="Arial" panose="020B0604020202020204" pitchFamily="34" charset="0"/>
                </a:defRPr>
              </a:lvl2pPr>
              <a:lvl3pPr marL="1143000" indent="-228600" defTabSz="912495" eaLnBrk="0" hangingPunct="0">
                <a:defRPr>
                  <a:solidFill>
                    <a:schemeClr val="tx1"/>
                  </a:solidFill>
                  <a:latin typeface="Arial" panose="020B0604020202020204" pitchFamily="34" charset="0"/>
                </a:defRPr>
              </a:lvl3pPr>
              <a:lvl4pPr marL="1600200" indent="-228600" defTabSz="912495" eaLnBrk="0" hangingPunct="0">
                <a:defRPr>
                  <a:solidFill>
                    <a:schemeClr val="tx1"/>
                  </a:solidFill>
                  <a:latin typeface="Arial" panose="020B0604020202020204" pitchFamily="34" charset="0"/>
                </a:defRPr>
              </a:lvl4pPr>
              <a:lvl5pPr marL="2057400" indent="-228600" defTabSz="912495" eaLnBrk="0" hangingPunct="0">
                <a:defRPr>
                  <a:solidFill>
                    <a:schemeClr val="tx1"/>
                  </a:solidFill>
                  <a:latin typeface="Arial" panose="020B0604020202020204" pitchFamily="34" charset="0"/>
                </a:defRPr>
              </a:lvl5pPr>
              <a:lvl6pPr marL="2514600" indent="-228600" defTabSz="912495" eaLnBrk="0" fontAlgn="base" hangingPunct="0">
                <a:spcBef>
                  <a:spcPct val="0"/>
                </a:spcBef>
                <a:spcAft>
                  <a:spcPct val="0"/>
                </a:spcAft>
                <a:defRPr>
                  <a:solidFill>
                    <a:schemeClr val="tx1"/>
                  </a:solidFill>
                  <a:latin typeface="Arial" panose="020B0604020202020204" pitchFamily="34" charset="0"/>
                </a:defRPr>
              </a:lvl6pPr>
              <a:lvl7pPr marL="2971800" indent="-228600" defTabSz="912495" eaLnBrk="0" fontAlgn="base" hangingPunct="0">
                <a:spcBef>
                  <a:spcPct val="0"/>
                </a:spcBef>
                <a:spcAft>
                  <a:spcPct val="0"/>
                </a:spcAft>
                <a:defRPr>
                  <a:solidFill>
                    <a:schemeClr val="tx1"/>
                  </a:solidFill>
                  <a:latin typeface="Arial" panose="020B0604020202020204" pitchFamily="34" charset="0"/>
                </a:defRPr>
              </a:lvl7pPr>
              <a:lvl8pPr marL="3429000" indent="-228600" defTabSz="912495" eaLnBrk="0" fontAlgn="base" hangingPunct="0">
                <a:spcBef>
                  <a:spcPct val="0"/>
                </a:spcBef>
                <a:spcAft>
                  <a:spcPct val="0"/>
                </a:spcAft>
                <a:defRPr>
                  <a:solidFill>
                    <a:schemeClr val="tx1"/>
                  </a:solidFill>
                  <a:latin typeface="Arial" panose="020B0604020202020204" pitchFamily="34" charset="0"/>
                </a:defRPr>
              </a:lvl8pPr>
              <a:lvl9pPr marL="3886200" indent="-228600" defTabSz="91249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l-GR" sz="1200">
                  <a:solidFill>
                    <a:schemeClr val="bg1"/>
                  </a:solidFill>
                  <a:latin typeface="+mn-lt"/>
                </a:rPr>
                <a:t>Social Innovation</a:t>
              </a:r>
            </a:p>
          </p:txBody>
        </p:sp>
        <p:sp>
          <p:nvSpPr>
            <p:cNvPr id="28" name="60 - TextBox"/>
            <p:cNvSpPr txBox="1">
              <a:spLocks noChangeArrowheads="1"/>
            </p:cNvSpPr>
            <p:nvPr/>
          </p:nvSpPr>
          <p:spPr bwMode="auto">
            <a:xfrm>
              <a:off x="3864429" y="5943600"/>
              <a:ext cx="1470025" cy="79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495" eaLnBrk="0" hangingPunct="0">
                <a:defRPr>
                  <a:solidFill>
                    <a:schemeClr val="tx1"/>
                  </a:solidFill>
                  <a:latin typeface="Arial" panose="020B0604020202020204" pitchFamily="34" charset="0"/>
                </a:defRPr>
              </a:lvl1pPr>
              <a:lvl2pPr marL="742950" indent="-285750" defTabSz="912495" eaLnBrk="0" hangingPunct="0">
                <a:defRPr>
                  <a:solidFill>
                    <a:schemeClr val="tx1"/>
                  </a:solidFill>
                  <a:latin typeface="Arial" panose="020B0604020202020204" pitchFamily="34" charset="0"/>
                </a:defRPr>
              </a:lvl2pPr>
              <a:lvl3pPr marL="1143000" indent="-228600" defTabSz="912495" eaLnBrk="0" hangingPunct="0">
                <a:defRPr>
                  <a:solidFill>
                    <a:schemeClr val="tx1"/>
                  </a:solidFill>
                  <a:latin typeface="Arial" panose="020B0604020202020204" pitchFamily="34" charset="0"/>
                </a:defRPr>
              </a:lvl3pPr>
              <a:lvl4pPr marL="1600200" indent="-228600" defTabSz="912495" eaLnBrk="0" hangingPunct="0">
                <a:defRPr>
                  <a:solidFill>
                    <a:schemeClr val="tx1"/>
                  </a:solidFill>
                  <a:latin typeface="Arial" panose="020B0604020202020204" pitchFamily="34" charset="0"/>
                </a:defRPr>
              </a:lvl4pPr>
              <a:lvl5pPr marL="2057400" indent="-228600" defTabSz="912495" eaLnBrk="0" hangingPunct="0">
                <a:defRPr>
                  <a:solidFill>
                    <a:schemeClr val="tx1"/>
                  </a:solidFill>
                  <a:latin typeface="Arial" panose="020B0604020202020204" pitchFamily="34" charset="0"/>
                </a:defRPr>
              </a:lvl5pPr>
              <a:lvl6pPr marL="2514600" indent="-228600" defTabSz="912495" eaLnBrk="0" fontAlgn="base" hangingPunct="0">
                <a:spcBef>
                  <a:spcPct val="0"/>
                </a:spcBef>
                <a:spcAft>
                  <a:spcPct val="0"/>
                </a:spcAft>
                <a:defRPr>
                  <a:solidFill>
                    <a:schemeClr val="tx1"/>
                  </a:solidFill>
                  <a:latin typeface="Arial" panose="020B0604020202020204" pitchFamily="34" charset="0"/>
                </a:defRPr>
              </a:lvl6pPr>
              <a:lvl7pPr marL="2971800" indent="-228600" defTabSz="912495" eaLnBrk="0" fontAlgn="base" hangingPunct="0">
                <a:spcBef>
                  <a:spcPct val="0"/>
                </a:spcBef>
                <a:spcAft>
                  <a:spcPct val="0"/>
                </a:spcAft>
                <a:defRPr>
                  <a:solidFill>
                    <a:schemeClr val="tx1"/>
                  </a:solidFill>
                  <a:latin typeface="Arial" panose="020B0604020202020204" pitchFamily="34" charset="0"/>
                </a:defRPr>
              </a:lvl7pPr>
              <a:lvl8pPr marL="3429000" indent="-228600" defTabSz="912495" eaLnBrk="0" fontAlgn="base" hangingPunct="0">
                <a:spcBef>
                  <a:spcPct val="0"/>
                </a:spcBef>
                <a:spcAft>
                  <a:spcPct val="0"/>
                </a:spcAft>
                <a:defRPr>
                  <a:solidFill>
                    <a:schemeClr val="tx1"/>
                  </a:solidFill>
                  <a:latin typeface="Arial" panose="020B0604020202020204" pitchFamily="34" charset="0"/>
                </a:defRPr>
              </a:lvl8pPr>
              <a:lvl9pPr marL="3886200" indent="-228600" defTabSz="91249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l-GR" sz="1200">
                  <a:solidFill>
                    <a:schemeClr val="bg1"/>
                  </a:solidFill>
                  <a:latin typeface="+mn-lt"/>
                </a:rPr>
                <a:t>Talent Management &amp; Diversity</a:t>
              </a:r>
            </a:p>
          </p:txBody>
        </p:sp>
        <p:sp>
          <p:nvSpPr>
            <p:cNvPr id="29" name="61 - TextBox"/>
            <p:cNvSpPr txBox="1">
              <a:spLocks noChangeArrowheads="1"/>
            </p:cNvSpPr>
            <p:nvPr/>
          </p:nvSpPr>
          <p:spPr bwMode="auto">
            <a:xfrm>
              <a:off x="6156324" y="2986088"/>
              <a:ext cx="1311275" cy="79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495" eaLnBrk="0" hangingPunct="0">
                <a:defRPr>
                  <a:solidFill>
                    <a:schemeClr val="tx1"/>
                  </a:solidFill>
                  <a:latin typeface="Arial" panose="020B0604020202020204" pitchFamily="34" charset="0"/>
                </a:defRPr>
              </a:lvl1pPr>
              <a:lvl2pPr marL="742950" indent="-285750" defTabSz="912495" eaLnBrk="0" hangingPunct="0">
                <a:defRPr>
                  <a:solidFill>
                    <a:schemeClr val="tx1"/>
                  </a:solidFill>
                  <a:latin typeface="Arial" panose="020B0604020202020204" pitchFamily="34" charset="0"/>
                </a:defRPr>
              </a:lvl2pPr>
              <a:lvl3pPr marL="1143000" indent="-228600" defTabSz="912495" eaLnBrk="0" hangingPunct="0">
                <a:defRPr>
                  <a:solidFill>
                    <a:schemeClr val="tx1"/>
                  </a:solidFill>
                  <a:latin typeface="Arial" panose="020B0604020202020204" pitchFamily="34" charset="0"/>
                </a:defRPr>
              </a:lvl3pPr>
              <a:lvl4pPr marL="1600200" indent="-228600" defTabSz="912495" eaLnBrk="0" hangingPunct="0">
                <a:defRPr>
                  <a:solidFill>
                    <a:schemeClr val="tx1"/>
                  </a:solidFill>
                  <a:latin typeface="Arial" panose="020B0604020202020204" pitchFamily="34" charset="0"/>
                </a:defRPr>
              </a:lvl4pPr>
              <a:lvl5pPr marL="2057400" indent="-228600" defTabSz="912495" eaLnBrk="0" hangingPunct="0">
                <a:defRPr>
                  <a:solidFill>
                    <a:schemeClr val="tx1"/>
                  </a:solidFill>
                  <a:latin typeface="Arial" panose="020B0604020202020204" pitchFamily="34" charset="0"/>
                </a:defRPr>
              </a:lvl5pPr>
              <a:lvl6pPr marL="2514600" indent="-228600" defTabSz="912495" eaLnBrk="0" fontAlgn="base" hangingPunct="0">
                <a:spcBef>
                  <a:spcPct val="0"/>
                </a:spcBef>
                <a:spcAft>
                  <a:spcPct val="0"/>
                </a:spcAft>
                <a:defRPr>
                  <a:solidFill>
                    <a:schemeClr val="tx1"/>
                  </a:solidFill>
                  <a:latin typeface="Arial" panose="020B0604020202020204" pitchFamily="34" charset="0"/>
                </a:defRPr>
              </a:lvl6pPr>
              <a:lvl7pPr marL="2971800" indent="-228600" defTabSz="912495" eaLnBrk="0" fontAlgn="base" hangingPunct="0">
                <a:spcBef>
                  <a:spcPct val="0"/>
                </a:spcBef>
                <a:spcAft>
                  <a:spcPct val="0"/>
                </a:spcAft>
                <a:defRPr>
                  <a:solidFill>
                    <a:schemeClr val="tx1"/>
                  </a:solidFill>
                  <a:latin typeface="Arial" panose="020B0604020202020204" pitchFamily="34" charset="0"/>
                </a:defRPr>
              </a:lvl7pPr>
              <a:lvl8pPr marL="3429000" indent="-228600" defTabSz="912495" eaLnBrk="0" fontAlgn="base" hangingPunct="0">
                <a:spcBef>
                  <a:spcPct val="0"/>
                </a:spcBef>
                <a:spcAft>
                  <a:spcPct val="0"/>
                </a:spcAft>
                <a:defRPr>
                  <a:solidFill>
                    <a:schemeClr val="tx1"/>
                  </a:solidFill>
                  <a:latin typeface="Arial" panose="020B0604020202020204" pitchFamily="34" charset="0"/>
                </a:defRPr>
              </a:lvl8pPr>
              <a:lvl9pPr marL="3886200" indent="-228600" defTabSz="91249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l-GR" sz="1200">
                  <a:solidFill>
                    <a:schemeClr val="bg1"/>
                  </a:solidFill>
                  <a:latin typeface="+mn-lt"/>
                </a:rPr>
                <a:t>Sustainable Products </a:t>
              </a:r>
            </a:p>
            <a:p>
              <a:pPr algn="ctr" eaLnBrk="1" hangingPunct="1"/>
              <a:r>
                <a:rPr lang="en-US" altLang="el-GR" sz="1200">
                  <a:solidFill>
                    <a:schemeClr val="bg1"/>
                  </a:solidFill>
                  <a:latin typeface="+mn-lt"/>
                </a:rPr>
                <a:t>&amp; Services</a:t>
              </a:r>
            </a:p>
          </p:txBody>
        </p:sp>
        <p:sp>
          <p:nvSpPr>
            <p:cNvPr id="30" name="62 - TextBox"/>
            <p:cNvSpPr txBox="1">
              <a:spLocks noChangeArrowheads="1"/>
            </p:cNvSpPr>
            <p:nvPr/>
          </p:nvSpPr>
          <p:spPr bwMode="auto">
            <a:xfrm>
              <a:off x="6173788" y="5113338"/>
              <a:ext cx="1169987" cy="79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495" eaLnBrk="0" hangingPunct="0">
                <a:defRPr>
                  <a:solidFill>
                    <a:schemeClr val="tx1"/>
                  </a:solidFill>
                  <a:latin typeface="Arial" panose="020B0604020202020204" pitchFamily="34" charset="0"/>
                </a:defRPr>
              </a:lvl1pPr>
              <a:lvl2pPr marL="742950" indent="-285750" defTabSz="912495" eaLnBrk="0" hangingPunct="0">
                <a:defRPr>
                  <a:solidFill>
                    <a:schemeClr val="tx1"/>
                  </a:solidFill>
                  <a:latin typeface="Arial" panose="020B0604020202020204" pitchFamily="34" charset="0"/>
                </a:defRPr>
              </a:lvl2pPr>
              <a:lvl3pPr marL="1143000" indent="-228600" defTabSz="912495" eaLnBrk="0" hangingPunct="0">
                <a:defRPr>
                  <a:solidFill>
                    <a:schemeClr val="tx1"/>
                  </a:solidFill>
                  <a:latin typeface="Arial" panose="020B0604020202020204" pitchFamily="34" charset="0"/>
                </a:defRPr>
              </a:lvl3pPr>
              <a:lvl4pPr marL="1600200" indent="-228600" defTabSz="912495" eaLnBrk="0" hangingPunct="0">
                <a:defRPr>
                  <a:solidFill>
                    <a:schemeClr val="tx1"/>
                  </a:solidFill>
                  <a:latin typeface="Arial" panose="020B0604020202020204" pitchFamily="34" charset="0"/>
                </a:defRPr>
              </a:lvl4pPr>
              <a:lvl5pPr marL="2057400" indent="-228600" defTabSz="912495" eaLnBrk="0" hangingPunct="0">
                <a:defRPr>
                  <a:solidFill>
                    <a:schemeClr val="tx1"/>
                  </a:solidFill>
                  <a:latin typeface="Arial" panose="020B0604020202020204" pitchFamily="34" charset="0"/>
                </a:defRPr>
              </a:lvl5pPr>
              <a:lvl6pPr marL="2514600" indent="-228600" defTabSz="912495" eaLnBrk="0" fontAlgn="base" hangingPunct="0">
                <a:spcBef>
                  <a:spcPct val="0"/>
                </a:spcBef>
                <a:spcAft>
                  <a:spcPct val="0"/>
                </a:spcAft>
                <a:defRPr>
                  <a:solidFill>
                    <a:schemeClr val="tx1"/>
                  </a:solidFill>
                  <a:latin typeface="Arial" panose="020B0604020202020204" pitchFamily="34" charset="0"/>
                </a:defRPr>
              </a:lvl6pPr>
              <a:lvl7pPr marL="2971800" indent="-228600" defTabSz="912495" eaLnBrk="0" fontAlgn="base" hangingPunct="0">
                <a:spcBef>
                  <a:spcPct val="0"/>
                </a:spcBef>
                <a:spcAft>
                  <a:spcPct val="0"/>
                </a:spcAft>
                <a:defRPr>
                  <a:solidFill>
                    <a:schemeClr val="tx1"/>
                  </a:solidFill>
                  <a:latin typeface="Arial" panose="020B0604020202020204" pitchFamily="34" charset="0"/>
                </a:defRPr>
              </a:lvl7pPr>
              <a:lvl8pPr marL="3429000" indent="-228600" defTabSz="912495" eaLnBrk="0" fontAlgn="base" hangingPunct="0">
                <a:spcBef>
                  <a:spcPct val="0"/>
                </a:spcBef>
                <a:spcAft>
                  <a:spcPct val="0"/>
                </a:spcAft>
                <a:defRPr>
                  <a:solidFill>
                    <a:schemeClr val="tx1"/>
                  </a:solidFill>
                  <a:latin typeface="Arial" panose="020B0604020202020204" pitchFamily="34" charset="0"/>
                </a:defRPr>
              </a:lvl8pPr>
              <a:lvl9pPr marL="3886200" indent="-228600" defTabSz="91249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l-GR" sz="1200">
                  <a:solidFill>
                    <a:schemeClr val="bg1"/>
                  </a:solidFill>
                  <a:latin typeface="+mn-lt"/>
                </a:rPr>
                <a:t>Flagship Social Program</a:t>
              </a:r>
            </a:p>
          </p:txBody>
        </p:sp>
        <p:sp>
          <p:nvSpPr>
            <p:cNvPr id="31" name="63 - TextBox"/>
            <p:cNvSpPr txBox="1">
              <a:spLocks noChangeArrowheads="1"/>
            </p:cNvSpPr>
            <p:nvPr/>
          </p:nvSpPr>
          <p:spPr bwMode="auto">
            <a:xfrm>
              <a:off x="3624263" y="4114800"/>
              <a:ext cx="1171575" cy="338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495" eaLnBrk="0" hangingPunct="0">
                <a:defRPr>
                  <a:solidFill>
                    <a:schemeClr val="tx1"/>
                  </a:solidFill>
                  <a:latin typeface="Arial" panose="020B0604020202020204" pitchFamily="34" charset="0"/>
                </a:defRPr>
              </a:lvl1pPr>
              <a:lvl2pPr marL="742950" indent="-285750" defTabSz="912495" eaLnBrk="0" hangingPunct="0">
                <a:defRPr>
                  <a:solidFill>
                    <a:schemeClr val="tx1"/>
                  </a:solidFill>
                  <a:latin typeface="Arial" panose="020B0604020202020204" pitchFamily="34" charset="0"/>
                </a:defRPr>
              </a:lvl2pPr>
              <a:lvl3pPr marL="1143000" indent="-228600" defTabSz="912495" eaLnBrk="0" hangingPunct="0">
                <a:defRPr>
                  <a:solidFill>
                    <a:schemeClr val="tx1"/>
                  </a:solidFill>
                  <a:latin typeface="Arial" panose="020B0604020202020204" pitchFamily="34" charset="0"/>
                </a:defRPr>
              </a:lvl3pPr>
              <a:lvl4pPr marL="1600200" indent="-228600" defTabSz="912495" eaLnBrk="0" hangingPunct="0">
                <a:defRPr>
                  <a:solidFill>
                    <a:schemeClr val="tx1"/>
                  </a:solidFill>
                  <a:latin typeface="Arial" panose="020B0604020202020204" pitchFamily="34" charset="0"/>
                </a:defRPr>
              </a:lvl4pPr>
              <a:lvl5pPr marL="2057400" indent="-228600" defTabSz="912495" eaLnBrk="0" hangingPunct="0">
                <a:defRPr>
                  <a:solidFill>
                    <a:schemeClr val="tx1"/>
                  </a:solidFill>
                  <a:latin typeface="Arial" panose="020B0604020202020204" pitchFamily="34" charset="0"/>
                </a:defRPr>
              </a:lvl5pPr>
              <a:lvl6pPr marL="2514600" indent="-228600" defTabSz="912495" eaLnBrk="0" fontAlgn="base" hangingPunct="0">
                <a:spcBef>
                  <a:spcPct val="0"/>
                </a:spcBef>
                <a:spcAft>
                  <a:spcPct val="0"/>
                </a:spcAft>
                <a:defRPr>
                  <a:solidFill>
                    <a:schemeClr val="tx1"/>
                  </a:solidFill>
                  <a:latin typeface="Arial" panose="020B0604020202020204" pitchFamily="34" charset="0"/>
                </a:defRPr>
              </a:lvl6pPr>
              <a:lvl7pPr marL="2971800" indent="-228600" defTabSz="912495" eaLnBrk="0" fontAlgn="base" hangingPunct="0">
                <a:spcBef>
                  <a:spcPct val="0"/>
                </a:spcBef>
                <a:spcAft>
                  <a:spcPct val="0"/>
                </a:spcAft>
                <a:defRPr>
                  <a:solidFill>
                    <a:schemeClr val="tx1"/>
                  </a:solidFill>
                  <a:latin typeface="Arial" panose="020B0604020202020204" pitchFamily="34" charset="0"/>
                </a:defRPr>
              </a:lvl7pPr>
              <a:lvl8pPr marL="3429000" indent="-228600" defTabSz="912495" eaLnBrk="0" fontAlgn="base" hangingPunct="0">
                <a:spcBef>
                  <a:spcPct val="0"/>
                </a:spcBef>
                <a:spcAft>
                  <a:spcPct val="0"/>
                </a:spcAft>
                <a:defRPr>
                  <a:solidFill>
                    <a:schemeClr val="tx1"/>
                  </a:solidFill>
                  <a:latin typeface="Arial" panose="020B0604020202020204" pitchFamily="34" charset="0"/>
                </a:defRPr>
              </a:lvl8pPr>
              <a:lvl9pPr marL="3886200" indent="-228600" defTabSz="91249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l-GR" sz="1200">
                  <a:solidFill>
                    <a:schemeClr val="bg1"/>
                  </a:solidFill>
                  <a:latin typeface="+mn-lt"/>
                </a:rPr>
                <a:t>CSO</a:t>
              </a:r>
            </a:p>
          </p:txBody>
        </p:sp>
        <p:cxnSp>
          <p:nvCxnSpPr>
            <p:cNvPr id="32" name="69 - Ευθύγραμμο βέλος σύνδεσης"/>
            <p:cNvCxnSpPr/>
            <p:nvPr/>
          </p:nvCxnSpPr>
          <p:spPr>
            <a:xfrm>
              <a:off x="2971800" y="2590800"/>
              <a:ext cx="762000" cy="914400"/>
            </a:xfrm>
            <a:prstGeom prst="straightConnector1">
              <a:avLst/>
            </a:prstGeom>
            <a:ln>
              <a:solidFill>
                <a:schemeClr val="bg1"/>
              </a:solidFill>
              <a:headEnd type="arrow"/>
              <a:tailEnd type="arrow"/>
            </a:ln>
          </p:spPr>
          <p:style>
            <a:lnRef idx="1">
              <a:schemeClr val="dk1"/>
            </a:lnRef>
            <a:fillRef idx="0">
              <a:schemeClr val="dk1"/>
            </a:fillRef>
            <a:effectRef idx="0">
              <a:schemeClr val="dk1"/>
            </a:effectRef>
            <a:fontRef idx="minor">
              <a:schemeClr val="tx1"/>
            </a:fontRef>
          </p:style>
        </p:cxnSp>
        <p:cxnSp>
          <p:nvCxnSpPr>
            <p:cNvPr id="33" name="72 - Ευθύγραμμο βέλος σύνδεσης"/>
            <p:cNvCxnSpPr/>
            <p:nvPr/>
          </p:nvCxnSpPr>
          <p:spPr>
            <a:xfrm>
              <a:off x="2514600" y="3200400"/>
              <a:ext cx="1066800" cy="533400"/>
            </a:xfrm>
            <a:prstGeom prst="straightConnector1">
              <a:avLst/>
            </a:prstGeom>
            <a:ln>
              <a:solidFill>
                <a:schemeClr val="bg1"/>
              </a:solidFill>
              <a:headEnd type="arrow"/>
              <a:tailEnd type="arrow"/>
            </a:ln>
          </p:spPr>
          <p:style>
            <a:lnRef idx="1">
              <a:schemeClr val="dk1"/>
            </a:lnRef>
            <a:fillRef idx="0">
              <a:schemeClr val="dk1"/>
            </a:fillRef>
            <a:effectRef idx="0">
              <a:schemeClr val="dk1"/>
            </a:effectRef>
            <a:fontRef idx="minor">
              <a:schemeClr val="tx1"/>
            </a:fontRef>
          </p:style>
        </p:cxnSp>
        <p:cxnSp>
          <p:nvCxnSpPr>
            <p:cNvPr id="34" name="75 - Ευθύγραμμο βέλος σύνδεσης"/>
            <p:cNvCxnSpPr/>
            <p:nvPr/>
          </p:nvCxnSpPr>
          <p:spPr>
            <a:xfrm flipV="1">
              <a:off x="2543175" y="4114800"/>
              <a:ext cx="1038225" cy="417513"/>
            </a:xfrm>
            <a:prstGeom prst="straightConnector1">
              <a:avLst/>
            </a:prstGeom>
            <a:ln>
              <a:solidFill>
                <a:schemeClr val="bg1"/>
              </a:solidFill>
              <a:headEnd type="arrow"/>
              <a:tailEnd type="arrow"/>
            </a:ln>
          </p:spPr>
          <p:style>
            <a:lnRef idx="1">
              <a:schemeClr val="dk1"/>
            </a:lnRef>
            <a:fillRef idx="0">
              <a:schemeClr val="dk1"/>
            </a:fillRef>
            <a:effectRef idx="0">
              <a:schemeClr val="dk1"/>
            </a:effectRef>
            <a:fontRef idx="minor">
              <a:schemeClr val="tx1"/>
            </a:fontRef>
          </p:style>
        </p:cxnSp>
        <p:cxnSp>
          <p:nvCxnSpPr>
            <p:cNvPr id="35" name="81 - Ευθύγραμμο βέλος σύνδεσης"/>
            <p:cNvCxnSpPr/>
            <p:nvPr/>
          </p:nvCxnSpPr>
          <p:spPr>
            <a:xfrm flipV="1">
              <a:off x="2867025" y="4633913"/>
              <a:ext cx="838200" cy="914400"/>
            </a:xfrm>
            <a:prstGeom prst="straightConnector1">
              <a:avLst/>
            </a:prstGeom>
            <a:ln>
              <a:solidFill>
                <a:schemeClr val="bg1"/>
              </a:solidFill>
              <a:headEnd type="arrow"/>
              <a:tailEnd type="arrow"/>
            </a:ln>
          </p:spPr>
          <p:style>
            <a:lnRef idx="1">
              <a:schemeClr val="dk1"/>
            </a:lnRef>
            <a:fillRef idx="0">
              <a:schemeClr val="dk1"/>
            </a:fillRef>
            <a:effectRef idx="0">
              <a:schemeClr val="dk1"/>
            </a:effectRef>
            <a:fontRef idx="minor">
              <a:schemeClr val="tx1"/>
            </a:fontRef>
          </p:style>
        </p:cxnSp>
        <p:cxnSp>
          <p:nvCxnSpPr>
            <p:cNvPr id="36" name="85 - Ευθύγραμμο βέλος σύνδεσης"/>
            <p:cNvCxnSpPr/>
            <p:nvPr/>
          </p:nvCxnSpPr>
          <p:spPr>
            <a:xfrm flipV="1">
              <a:off x="4038600" y="2743200"/>
              <a:ext cx="490538" cy="762000"/>
            </a:xfrm>
            <a:prstGeom prst="straightConnector1">
              <a:avLst/>
            </a:prstGeom>
            <a:ln>
              <a:solidFill>
                <a:schemeClr val="bg1"/>
              </a:solidFill>
              <a:headEnd type="arrow"/>
              <a:tailEnd type="arrow"/>
            </a:ln>
          </p:spPr>
          <p:style>
            <a:lnRef idx="3">
              <a:schemeClr val="dk1"/>
            </a:lnRef>
            <a:fillRef idx="0">
              <a:schemeClr val="dk1"/>
            </a:fillRef>
            <a:effectRef idx="2">
              <a:schemeClr val="dk1"/>
            </a:effectRef>
            <a:fontRef idx="minor">
              <a:schemeClr val="tx1"/>
            </a:fontRef>
          </p:style>
        </p:cxnSp>
        <p:cxnSp>
          <p:nvCxnSpPr>
            <p:cNvPr id="37" name="87 - Ευθύγραμμο βέλος σύνδεσης"/>
            <p:cNvCxnSpPr/>
            <p:nvPr/>
          </p:nvCxnSpPr>
          <p:spPr>
            <a:xfrm flipH="1" flipV="1">
              <a:off x="4681538" y="2743200"/>
              <a:ext cx="500062" cy="762000"/>
            </a:xfrm>
            <a:prstGeom prst="straightConnector1">
              <a:avLst/>
            </a:prstGeom>
            <a:ln>
              <a:solidFill>
                <a:schemeClr val="bg1"/>
              </a:solidFill>
              <a:headEnd type="arrow"/>
              <a:tailEnd type="arrow"/>
            </a:ln>
          </p:spPr>
          <p:style>
            <a:lnRef idx="3">
              <a:schemeClr val="dk1"/>
            </a:lnRef>
            <a:fillRef idx="0">
              <a:schemeClr val="dk1"/>
            </a:fillRef>
            <a:effectRef idx="2">
              <a:schemeClr val="dk1"/>
            </a:effectRef>
            <a:fontRef idx="minor">
              <a:schemeClr val="tx1"/>
            </a:fontRef>
          </p:style>
        </p:cxnSp>
        <p:cxnSp>
          <p:nvCxnSpPr>
            <p:cNvPr id="38" name="91 - Ευθύγραμμο βέλος σύνδεσης"/>
            <p:cNvCxnSpPr/>
            <p:nvPr/>
          </p:nvCxnSpPr>
          <p:spPr>
            <a:xfrm flipH="1" flipV="1">
              <a:off x="4005263" y="4524375"/>
              <a:ext cx="501650" cy="762000"/>
            </a:xfrm>
            <a:prstGeom prst="straightConnector1">
              <a:avLst/>
            </a:prstGeom>
            <a:ln>
              <a:solidFill>
                <a:schemeClr val="bg1"/>
              </a:solidFill>
              <a:headEnd type="arrow"/>
              <a:tailEnd type="arrow"/>
            </a:ln>
          </p:spPr>
          <p:style>
            <a:lnRef idx="3">
              <a:schemeClr val="dk1"/>
            </a:lnRef>
            <a:fillRef idx="0">
              <a:schemeClr val="dk1"/>
            </a:fillRef>
            <a:effectRef idx="2">
              <a:schemeClr val="dk1"/>
            </a:effectRef>
            <a:fontRef idx="minor">
              <a:schemeClr val="tx1"/>
            </a:fontRef>
          </p:style>
        </p:cxnSp>
        <p:cxnSp>
          <p:nvCxnSpPr>
            <p:cNvPr id="39" name="93 - Ευθύγραμμο βέλος σύνδεσης"/>
            <p:cNvCxnSpPr/>
            <p:nvPr/>
          </p:nvCxnSpPr>
          <p:spPr>
            <a:xfrm flipV="1">
              <a:off x="4702175" y="4572000"/>
              <a:ext cx="522288" cy="709613"/>
            </a:xfrm>
            <a:prstGeom prst="straightConnector1">
              <a:avLst/>
            </a:prstGeom>
            <a:ln>
              <a:solidFill>
                <a:schemeClr val="bg1"/>
              </a:solidFill>
              <a:headEnd type="arrow"/>
              <a:tailEnd type="arrow"/>
            </a:ln>
          </p:spPr>
          <p:style>
            <a:lnRef idx="3">
              <a:schemeClr val="dk1"/>
            </a:lnRef>
            <a:fillRef idx="0">
              <a:schemeClr val="dk1"/>
            </a:fillRef>
            <a:effectRef idx="2">
              <a:schemeClr val="dk1"/>
            </a:effectRef>
            <a:fontRef idx="minor">
              <a:schemeClr val="tx1"/>
            </a:fontRef>
          </p:style>
        </p:cxnSp>
        <p:cxnSp>
          <p:nvCxnSpPr>
            <p:cNvPr id="40" name="96 - Ευθύγραμμο βέλος σύνδεσης"/>
            <p:cNvCxnSpPr/>
            <p:nvPr/>
          </p:nvCxnSpPr>
          <p:spPr>
            <a:xfrm>
              <a:off x="4284663" y="4007331"/>
              <a:ext cx="685800" cy="0"/>
            </a:xfrm>
            <a:prstGeom prst="straightConnector1">
              <a:avLst/>
            </a:prstGeom>
            <a:ln>
              <a:solidFill>
                <a:srgbClr val="FFFFFF"/>
              </a:solidFill>
              <a:headEnd type="arrow"/>
              <a:tailEnd type="arrow"/>
            </a:ln>
          </p:spPr>
          <p:style>
            <a:lnRef idx="3">
              <a:schemeClr val="dk1"/>
            </a:lnRef>
            <a:fillRef idx="0">
              <a:schemeClr val="dk1"/>
            </a:fillRef>
            <a:effectRef idx="2">
              <a:schemeClr val="dk1"/>
            </a:effectRef>
            <a:fontRef idx="minor">
              <a:schemeClr val="tx1"/>
            </a:fontRef>
          </p:style>
        </p:cxnSp>
        <p:cxnSp>
          <p:nvCxnSpPr>
            <p:cNvPr id="41" name="98 - Ευθύγραμμο βέλος σύνδεσης"/>
            <p:cNvCxnSpPr/>
            <p:nvPr/>
          </p:nvCxnSpPr>
          <p:spPr>
            <a:xfrm flipV="1">
              <a:off x="5529263" y="3048000"/>
              <a:ext cx="719137" cy="657225"/>
            </a:xfrm>
            <a:prstGeom prst="straightConnector1">
              <a:avLst/>
            </a:prstGeom>
            <a:ln>
              <a:solidFill>
                <a:schemeClr val="bg1"/>
              </a:solidFill>
              <a:headEnd type="arrow"/>
              <a:tailEnd type="arrow"/>
            </a:ln>
          </p:spPr>
          <p:style>
            <a:lnRef idx="1">
              <a:schemeClr val="dk1"/>
            </a:lnRef>
            <a:fillRef idx="0">
              <a:schemeClr val="dk1"/>
            </a:fillRef>
            <a:effectRef idx="0">
              <a:schemeClr val="dk1"/>
            </a:effectRef>
            <a:fontRef idx="minor">
              <a:schemeClr val="tx1"/>
            </a:fontRef>
          </p:style>
        </p:cxnSp>
        <p:cxnSp>
          <p:nvCxnSpPr>
            <p:cNvPr id="42" name="100 - Ευθύγραμμο βέλος σύνδεσης"/>
            <p:cNvCxnSpPr/>
            <p:nvPr/>
          </p:nvCxnSpPr>
          <p:spPr>
            <a:xfrm>
              <a:off x="5562600" y="4005263"/>
              <a:ext cx="685800" cy="642937"/>
            </a:xfrm>
            <a:prstGeom prst="straightConnector1">
              <a:avLst/>
            </a:prstGeom>
            <a:ln>
              <a:solidFill>
                <a:schemeClr val="bg1"/>
              </a:solidFill>
              <a:headEnd type="arrow"/>
              <a:tailEnd type="arrow"/>
            </a:ln>
          </p:spPr>
          <p:style>
            <a:lnRef idx="1">
              <a:schemeClr val="dk1"/>
            </a:lnRef>
            <a:fillRef idx="0">
              <a:schemeClr val="dk1"/>
            </a:fillRef>
            <a:effectRef idx="0">
              <a:schemeClr val="dk1"/>
            </a:effectRef>
            <a:fontRef idx="minor">
              <a:schemeClr val="tx1"/>
            </a:fontRef>
          </p:style>
        </p:cxnSp>
        <p:sp>
          <p:nvSpPr>
            <p:cNvPr id="43" name="64 - TextBox"/>
            <p:cNvSpPr txBox="1">
              <a:spLocks noChangeArrowheads="1"/>
            </p:cNvSpPr>
            <p:nvPr/>
          </p:nvSpPr>
          <p:spPr bwMode="auto">
            <a:xfrm>
              <a:off x="1547664" y="1268760"/>
              <a:ext cx="6019800" cy="338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495" eaLnBrk="0" hangingPunct="0">
                <a:defRPr>
                  <a:solidFill>
                    <a:schemeClr val="tx1"/>
                  </a:solidFill>
                  <a:latin typeface="Arial" panose="020B0604020202020204" pitchFamily="34" charset="0"/>
                </a:defRPr>
              </a:lvl1pPr>
              <a:lvl2pPr marL="742950" indent="-285750" defTabSz="912495" eaLnBrk="0" hangingPunct="0">
                <a:defRPr>
                  <a:solidFill>
                    <a:schemeClr val="tx1"/>
                  </a:solidFill>
                  <a:latin typeface="Arial" panose="020B0604020202020204" pitchFamily="34" charset="0"/>
                </a:defRPr>
              </a:lvl2pPr>
              <a:lvl3pPr marL="1143000" indent="-228600" defTabSz="912495" eaLnBrk="0" hangingPunct="0">
                <a:defRPr>
                  <a:solidFill>
                    <a:schemeClr val="tx1"/>
                  </a:solidFill>
                  <a:latin typeface="Arial" panose="020B0604020202020204" pitchFamily="34" charset="0"/>
                </a:defRPr>
              </a:lvl3pPr>
              <a:lvl4pPr marL="1600200" indent="-228600" defTabSz="912495" eaLnBrk="0" hangingPunct="0">
                <a:defRPr>
                  <a:solidFill>
                    <a:schemeClr val="tx1"/>
                  </a:solidFill>
                  <a:latin typeface="Arial" panose="020B0604020202020204" pitchFamily="34" charset="0"/>
                </a:defRPr>
              </a:lvl4pPr>
              <a:lvl5pPr marL="2057400" indent="-228600" defTabSz="912495" eaLnBrk="0" hangingPunct="0">
                <a:defRPr>
                  <a:solidFill>
                    <a:schemeClr val="tx1"/>
                  </a:solidFill>
                  <a:latin typeface="Arial" panose="020B0604020202020204" pitchFamily="34" charset="0"/>
                </a:defRPr>
              </a:lvl5pPr>
              <a:lvl6pPr marL="2514600" indent="-228600" defTabSz="912495" eaLnBrk="0" fontAlgn="base" hangingPunct="0">
                <a:spcBef>
                  <a:spcPct val="0"/>
                </a:spcBef>
                <a:spcAft>
                  <a:spcPct val="0"/>
                </a:spcAft>
                <a:defRPr>
                  <a:solidFill>
                    <a:schemeClr val="tx1"/>
                  </a:solidFill>
                  <a:latin typeface="Arial" panose="020B0604020202020204" pitchFamily="34" charset="0"/>
                </a:defRPr>
              </a:lvl6pPr>
              <a:lvl7pPr marL="2971800" indent="-228600" defTabSz="912495" eaLnBrk="0" fontAlgn="base" hangingPunct="0">
                <a:spcBef>
                  <a:spcPct val="0"/>
                </a:spcBef>
                <a:spcAft>
                  <a:spcPct val="0"/>
                </a:spcAft>
                <a:defRPr>
                  <a:solidFill>
                    <a:schemeClr val="tx1"/>
                  </a:solidFill>
                  <a:latin typeface="Arial" panose="020B0604020202020204" pitchFamily="34" charset="0"/>
                </a:defRPr>
              </a:lvl7pPr>
              <a:lvl8pPr marL="3429000" indent="-228600" defTabSz="912495" eaLnBrk="0" fontAlgn="base" hangingPunct="0">
                <a:spcBef>
                  <a:spcPct val="0"/>
                </a:spcBef>
                <a:spcAft>
                  <a:spcPct val="0"/>
                </a:spcAft>
                <a:defRPr>
                  <a:solidFill>
                    <a:schemeClr val="tx1"/>
                  </a:solidFill>
                  <a:latin typeface="Arial" panose="020B0604020202020204" pitchFamily="34" charset="0"/>
                </a:defRPr>
              </a:lvl8pPr>
              <a:lvl9pPr marL="3886200" indent="-228600" defTabSz="91249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l-GR" sz="1200" b="1">
                  <a:solidFill>
                    <a:schemeClr val="bg1"/>
                  </a:solidFill>
                  <a:latin typeface="+mn-lt"/>
                </a:rPr>
                <a:t>ESG/SUSTAINABILITY STRATEGY: 4 – 4 – 2 </a:t>
              </a:r>
              <a:endParaRPr lang="el-GR" altLang="el-GR" sz="1200" b="1">
                <a:solidFill>
                  <a:schemeClr val="bg1"/>
                </a:solidFill>
                <a:latin typeface="+mn-lt"/>
              </a:endParaRPr>
            </a:p>
          </p:txBody>
        </p:sp>
      </p:grpSp>
    </p:spTree>
    <p:extLst>
      <p:ext uri="{BB962C8B-B14F-4D97-AF65-F5344CB8AC3E}">
        <p14:creationId xmlns:p14="http://schemas.microsoft.com/office/powerpoint/2010/main" val="39719634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1672920"/>
            <a:ext cx="1219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991" y="5306755"/>
            <a:ext cx="12192000"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Τίτλος 1"/>
          <p:cNvSpPr txBox="1"/>
          <p:nvPr/>
        </p:nvSpPr>
        <p:spPr>
          <a:xfrm>
            <a:off x="2192655" y="3091180"/>
            <a:ext cx="8128635" cy="797560"/>
          </a:xfrm>
          <a:prstGeom prst="rect">
            <a:avLst/>
          </a:prstGeom>
          <a:noFill/>
        </p:spPr>
        <p:txBody>
          <a:bodyPr vert="horz" wrap="square" lIns="91440" tIns="45720" rIns="91440" bIns="45720" rtlCol="0" anchor="ctr">
            <a:no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GB" sz="2400">
                <a:solidFill>
                  <a:schemeClr val="accent1"/>
                </a:solidFill>
                <a:latin typeface="Bodoni MT" panose="02070603080606020203" pitchFamily="18" charset="0"/>
                <a:ea typeface="MS PGothic" charset="0"/>
              </a:rPr>
              <a:t>Case Studies: </a:t>
            </a:r>
          </a:p>
          <a:p>
            <a:r>
              <a:rPr lang="en-US" altLang="en-GB" sz="2400">
                <a:solidFill>
                  <a:schemeClr val="accent1"/>
                </a:solidFill>
                <a:latin typeface="Bodoni MT" panose="02070603080606020203" pitchFamily="18" charset="0"/>
                <a:ea typeface="MS PGothic" charset="0"/>
              </a:rPr>
              <a:t>ESG Governance</a:t>
            </a:r>
          </a:p>
          <a:p>
            <a:endParaRPr lang="en-US" altLang="en-GB" sz="2800">
              <a:solidFill>
                <a:srgbClr val="00206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1155088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999490" y="1315720"/>
            <a:ext cx="9594850" cy="4507865"/>
          </a:xfrm>
        </p:spPr>
        <p:txBody>
          <a:bodyPr>
            <a:normAutofit/>
          </a:bodyPr>
          <a:lstStyle/>
          <a:p>
            <a:pPr marL="0" lvl="0" indent="0" algn="just">
              <a:lnSpc>
                <a:spcPct val="100000"/>
              </a:lnSpc>
              <a:buClr>
                <a:srgbClr val="9DBFBE">
                  <a:lumMod val="75000"/>
                </a:srgbClr>
              </a:buClr>
              <a:buNone/>
              <a:defRPr/>
            </a:pPr>
            <a:endParaRPr lang="en-US" sz="1600">
              <a:solidFill>
                <a:srgbClr val="002060"/>
              </a:solidFill>
              <a:latin typeface="Verdana" panose="020B0604030504040204" pitchFamily="34" charset="0"/>
              <a:ea typeface="Verdana" panose="020B0604030504040204" pitchFamily="34" charset="0"/>
              <a:cs typeface="Verdana" panose="020B0604030504040204" pitchFamily="34" charset="0"/>
            </a:endParaRP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rPr>
              <a:t>Case Study: </a:t>
            </a: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rPr>
              <a:t>Project Title: </a:t>
            </a:r>
            <a:r>
              <a:rPr lang="en-US" sz="1800" b="1">
                <a:solidFill>
                  <a:schemeClr val="accent1"/>
                </a:solidFill>
                <a:latin typeface="Bodoni MT" panose="02070603080606020203" pitchFamily="18" charset="0"/>
                <a:sym typeface="+mn-ea"/>
              </a:rPr>
              <a:t>Corporate Governance Framework</a:t>
            </a:r>
            <a:endParaRPr lang="en-US" sz="1800">
              <a:solidFill>
                <a:schemeClr val="accent1"/>
              </a:solidFill>
              <a:latin typeface="Bodoni MT" panose="02070603080606020203" pitchFamily="18" charset="0"/>
            </a:endParaRP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rPr>
              <a:t>Date: 2021</a:t>
            </a: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rPr>
              <a:t>Project Description: </a:t>
            </a: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rPr>
              <a:t>A </a:t>
            </a:r>
            <a:r>
              <a:rPr lang="en-US" sz="1800" b="1">
                <a:solidFill>
                  <a:schemeClr val="accent1"/>
                </a:solidFill>
                <a:latin typeface="Bodoni MT" panose="02070603080606020203" pitchFamily="18" charset="0"/>
              </a:rPr>
              <a:t>Corporate Governance Framework </a:t>
            </a:r>
            <a:r>
              <a:rPr lang="en-US" sz="1800">
                <a:solidFill>
                  <a:schemeClr val="accent1"/>
                </a:solidFill>
                <a:latin typeface="Bodoni MT" panose="02070603080606020203" pitchFamily="18" charset="0"/>
              </a:rPr>
              <a:t>has been developed </a:t>
            </a:r>
            <a:r>
              <a:rPr lang="en-US" sz="1800">
                <a:solidFill>
                  <a:schemeClr val="accent1"/>
                </a:solidFill>
                <a:latin typeface="Bodoni MT" panose="02070603080606020203" pitchFamily="18" charset="0"/>
                <a:sym typeface="+mn-ea"/>
              </a:rPr>
              <a:t>for Papoutsanis SA</a:t>
            </a:r>
            <a:r>
              <a:rPr lang="en-US" sz="1800">
                <a:solidFill>
                  <a:schemeClr val="accent1"/>
                </a:solidFill>
                <a:latin typeface="Bodoni MT" panose="02070603080606020203" pitchFamily="18" charset="0"/>
              </a:rPr>
              <a:t> including management's </a:t>
            </a:r>
            <a:r>
              <a:rPr lang="en-US" sz="1800" b="1">
                <a:solidFill>
                  <a:schemeClr val="accent1"/>
                </a:solidFill>
                <a:latin typeface="Bodoni MT" panose="02070603080606020203" pitchFamily="18" charset="0"/>
              </a:rPr>
              <a:t>oversight of ESG issues, processes and procedures </a:t>
            </a:r>
            <a:r>
              <a:rPr lang="en-US" sz="1800">
                <a:solidFill>
                  <a:schemeClr val="accent1"/>
                </a:solidFill>
                <a:latin typeface="Bodoni MT" panose="02070603080606020203" pitchFamily="18" charset="0"/>
              </a:rPr>
              <a:t>for efficient governance due diligence and charters for several Board Committees.</a:t>
            </a:r>
          </a:p>
        </p:txBody>
      </p:sp>
      <p:pic>
        <p:nvPicPr>
          <p:cNvPr id="3" name="Picture 2" descr="papoutsanis logo"/>
          <p:cNvPicPr>
            <a:picLocks noChangeAspect="1"/>
          </p:cNvPicPr>
          <p:nvPr/>
        </p:nvPicPr>
        <p:blipFill>
          <a:blip r:embed="rId2"/>
          <a:stretch>
            <a:fillRect/>
          </a:stretch>
        </p:blipFill>
        <p:spPr>
          <a:xfrm>
            <a:off x="2692180" y="1152938"/>
            <a:ext cx="1823058" cy="911529"/>
          </a:xfrm>
          <a:prstGeom prst="rect">
            <a:avLst/>
          </a:prstGeom>
        </p:spPr>
      </p:pic>
      <p:pic>
        <p:nvPicPr>
          <p:cNvPr id="1026" name="Picture 2">
            <a:extLst>
              <a:ext uri="{FF2B5EF4-FFF2-40B4-BE49-F238E27FC236}">
                <a16:creationId xmlns:a16="http://schemas.microsoft.com/office/drawing/2014/main" id="{DC24E753-7E14-AE24-A4F0-312D07F0A8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2227" y="4568607"/>
            <a:ext cx="2729593" cy="1760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60859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999490" y="1315720"/>
            <a:ext cx="9594850" cy="4507865"/>
          </a:xfrm>
        </p:spPr>
        <p:txBody>
          <a:bodyPr>
            <a:normAutofit/>
          </a:bodyPr>
          <a:lstStyle/>
          <a:p>
            <a:pPr marL="0" lvl="0" indent="0" algn="just">
              <a:lnSpc>
                <a:spcPct val="100000"/>
              </a:lnSpc>
              <a:buClr>
                <a:srgbClr val="9DBFBE">
                  <a:lumMod val="75000"/>
                </a:srgbClr>
              </a:buClr>
              <a:buNone/>
              <a:defRPr/>
            </a:pPr>
            <a:endParaRPr lang="en-US" sz="1600">
              <a:solidFill>
                <a:srgbClr val="002060"/>
              </a:solidFill>
              <a:latin typeface="Verdana" panose="020B0604030504040204" pitchFamily="34" charset="0"/>
              <a:ea typeface="Verdana" panose="020B0604030504040204" pitchFamily="34" charset="0"/>
              <a:cs typeface="Verdana" panose="020B0604030504040204" pitchFamily="34" charset="0"/>
            </a:endParaRPr>
          </a:p>
          <a:p>
            <a:pPr lvl="0">
              <a:defRPr/>
            </a:pPr>
            <a:r>
              <a:rPr lang="en-US" sz="1800">
                <a:solidFill>
                  <a:schemeClr val="accent1"/>
                </a:solidFill>
                <a:latin typeface="Bodoni MT" panose="02070603080606020203" pitchFamily="18" charset="0"/>
              </a:rPr>
              <a:t>Case Study: </a:t>
            </a:r>
          </a:p>
          <a:p>
            <a:pPr lvl="0">
              <a:defRPr/>
            </a:pPr>
            <a:r>
              <a:rPr lang="en-US" sz="1800">
                <a:solidFill>
                  <a:schemeClr val="accent1"/>
                </a:solidFill>
                <a:latin typeface="Bodoni MT" panose="02070603080606020203" pitchFamily="18" charset="0"/>
              </a:rPr>
              <a:t>Project Title: </a:t>
            </a:r>
            <a:r>
              <a:rPr lang="en-US" sz="1800" b="1">
                <a:solidFill>
                  <a:schemeClr val="accent1"/>
                </a:solidFill>
                <a:latin typeface="Bodoni MT" panose="02070603080606020203" pitchFamily="18" charset="0"/>
                <a:sym typeface="+mn-ea"/>
              </a:rPr>
              <a:t>Climate Governance Enhancement</a:t>
            </a:r>
            <a:endParaRPr lang="en-US" sz="1800">
              <a:solidFill>
                <a:schemeClr val="accent1"/>
              </a:solidFill>
              <a:latin typeface="Bodoni MT" panose="02070603080606020203" pitchFamily="18" charset="0"/>
            </a:endParaRPr>
          </a:p>
          <a:p>
            <a:pPr lvl="0">
              <a:defRPr/>
            </a:pPr>
            <a:r>
              <a:rPr lang="en-US" sz="1800">
                <a:solidFill>
                  <a:schemeClr val="accent1"/>
                </a:solidFill>
                <a:latin typeface="Bodoni MT" panose="02070603080606020203" pitchFamily="18" charset="0"/>
              </a:rPr>
              <a:t>Date: April – July 2022</a:t>
            </a:r>
          </a:p>
          <a:p>
            <a:pPr lvl="0">
              <a:defRPr/>
            </a:pPr>
            <a:r>
              <a:rPr lang="en-US" sz="1800">
                <a:solidFill>
                  <a:schemeClr val="accent1"/>
                </a:solidFill>
                <a:latin typeface="Bodoni MT" panose="02070603080606020203" pitchFamily="18" charset="0"/>
              </a:rPr>
              <a:t>Project Description: </a:t>
            </a:r>
          </a:p>
          <a:p>
            <a:pPr lvl="0">
              <a:defRPr/>
            </a:pPr>
            <a:r>
              <a:rPr lang="en-US" sz="1800">
                <a:solidFill>
                  <a:schemeClr val="accent1"/>
                </a:solidFill>
                <a:latin typeface="Bodoni MT" panose="02070603080606020203" pitchFamily="18" charset="0"/>
              </a:rPr>
              <a:t>A </a:t>
            </a:r>
            <a:r>
              <a:rPr lang="en-US" sz="1800" b="1">
                <a:solidFill>
                  <a:schemeClr val="accent1"/>
                </a:solidFill>
                <a:latin typeface="Bodoni MT" panose="02070603080606020203" pitchFamily="18" charset="0"/>
              </a:rPr>
              <a:t>Climate Governance Enhancement </a:t>
            </a:r>
            <a:r>
              <a:rPr lang="en-US" sz="1800">
                <a:solidFill>
                  <a:schemeClr val="accent1"/>
                </a:solidFill>
                <a:latin typeface="Bodoni MT" panose="02070603080606020203" pitchFamily="18" charset="0"/>
              </a:rPr>
              <a:t>has been developed for a Bank Islam (Malaysia), to enhance their Climate Governance by developing climate governance structure, policies, methodologies, and tools.</a:t>
            </a:r>
          </a:p>
        </p:txBody>
      </p:sp>
      <p:pic>
        <p:nvPicPr>
          <p:cNvPr id="4" name="Picture 3" descr="bank islam"/>
          <p:cNvPicPr>
            <a:picLocks noChangeAspect="1"/>
          </p:cNvPicPr>
          <p:nvPr/>
        </p:nvPicPr>
        <p:blipFill>
          <a:blip r:embed="rId2"/>
          <a:stretch>
            <a:fillRect/>
          </a:stretch>
        </p:blipFill>
        <p:spPr>
          <a:xfrm>
            <a:off x="2660650" y="1315720"/>
            <a:ext cx="2750185" cy="855345"/>
          </a:xfrm>
          <a:prstGeom prst="rect">
            <a:avLst/>
          </a:prstGeom>
        </p:spPr>
      </p:pic>
    </p:spTree>
    <p:extLst>
      <p:ext uri="{BB962C8B-B14F-4D97-AF65-F5344CB8AC3E}">
        <p14:creationId xmlns:p14="http://schemas.microsoft.com/office/powerpoint/2010/main" val="16165158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4312992" y="3162903"/>
            <a:ext cx="6273033" cy="2446638"/>
          </a:xfrm>
        </p:spPr>
        <p:txBody>
          <a:bodyPr/>
          <a:lstStyle/>
          <a:p>
            <a:pPr marL="0" indent="0">
              <a:buNone/>
            </a:pPr>
            <a:r>
              <a:rPr lang="en-US" sz="2400">
                <a:solidFill>
                  <a:schemeClr val="accent1"/>
                </a:solidFill>
                <a:latin typeface="Bodoni MT" panose="02070603080606020203" pitchFamily="18" charset="0"/>
              </a:rPr>
              <a:t>ESG Strategy and Policy</a:t>
            </a:r>
          </a:p>
        </p:txBody>
      </p:sp>
      <p:cxnSp>
        <p:nvCxnSpPr>
          <p:cNvPr id="3" name="Straight Connector 2"/>
          <p:cNvCxnSpPr/>
          <p:nvPr/>
        </p:nvCxnSpPr>
        <p:spPr>
          <a:xfrm>
            <a:off x="3788229" y="1556657"/>
            <a:ext cx="0" cy="3962400"/>
          </a:xfrm>
          <a:prstGeom prst="line">
            <a:avLst/>
          </a:prstGeom>
          <a:ln w="38100"/>
        </p:spPr>
        <p:style>
          <a:lnRef idx="1">
            <a:schemeClr val="accent3"/>
          </a:lnRef>
          <a:fillRef idx="0">
            <a:schemeClr val="accent3"/>
          </a:fillRef>
          <a:effectRef idx="0">
            <a:schemeClr val="accent3"/>
          </a:effectRef>
          <a:fontRef idx="minor">
            <a:schemeClr val="tx1"/>
          </a:fontRef>
        </p:style>
      </p:cxnSp>
      <p:sp>
        <p:nvSpPr>
          <p:cNvPr id="4" name="Title 7">
            <a:extLst>
              <a:ext uri="{FF2B5EF4-FFF2-40B4-BE49-F238E27FC236}">
                <a16:creationId xmlns:a16="http://schemas.microsoft.com/office/drawing/2014/main" id="{74BBB34F-9828-5248-9F0A-C75D04895107}"/>
              </a:ext>
            </a:extLst>
          </p:cNvPr>
          <p:cNvSpPr>
            <a:spLocks noGrp="1"/>
          </p:cNvSpPr>
          <p:nvPr/>
        </p:nvSpPr>
        <p:spPr>
          <a:xfrm>
            <a:off x="153588" y="2236717"/>
            <a:ext cx="3429635" cy="2235129"/>
          </a:xfrm>
          <a:prstGeom prst="rect">
            <a:avLst/>
          </a:prstGeom>
          <a:noFill/>
          <a:ln>
            <a:noFill/>
          </a:ln>
        </p:spPr>
        <p:txBody>
          <a:bodyPr vert="horz" lIns="0" tIns="0" rIns="0" bIns="0" rtlCol="0" anchor="ctr">
            <a:normAutofit/>
          </a:bodyPr>
          <a:lstStyle>
            <a:lvl1pPr algn="r" rtl="0" eaLnBrk="1" fontAlgn="base" hangingPunct="1">
              <a:spcBef>
                <a:spcPct val="0"/>
              </a:spcBef>
              <a:spcAft>
                <a:spcPct val="0"/>
              </a:spcAft>
              <a:defRPr sz="17000" b="0" i="0" kern="1200">
                <a:solidFill>
                  <a:schemeClr val="accent1"/>
                </a:solidFill>
                <a:latin typeface="Bodoni MT" panose="02070603080606020203" pitchFamily="18" charset="0"/>
                <a:ea typeface="MS PGothic" charset="0"/>
                <a:cs typeface="Bodoni MT" panose="02070603080606020203" pitchFamily="18" charset="0"/>
              </a:defRPr>
            </a:lvl1pPr>
            <a:lvl2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2pPr>
            <a:lvl3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3pPr>
            <a:lvl4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4pPr>
            <a:lvl5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5pPr>
            <a:lvl6pPr marL="4572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6pPr>
            <a:lvl7pPr marL="9144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7pPr>
            <a:lvl8pPr marL="13716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8pPr>
            <a:lvl9pPr marL="18288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9pPr>
          </a:lstStyle>
          <a:p>
            <a:r>
              <a:rPr lang="en-US" sz="4000"/>
              <a:t>Part B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42770" y="301476"/>
            <a:ext cx="10515600" cy="497982"/>
          </a:xfrm>
        </p:spPr>
        <p:txBody>
          <a:bodyPr>
            <a:normAutofit/>
          </a:bodyPr>
          <a:lstStyle/>
          <a:p>
            <a:pPr>
              <a:lnSpc>
                <a:spcPct val="90000"/>
              </a:lnSpc>
              <a:spcBef>
                <a:spcPts val="0"/>
              </a:spcBef>
              <a:spcAft>
                <a:spcPts val="1200"/>
              </a:spcAft>
              <a:defRPr/>
            </a:pPr>
            <a:r>
              <a:rPr lang="en-US">
                <a:cs typeface="+mj-cs"/>
              </a:rPr>
              <a:t>The Sustainability Journey</a:t>
            </a:r>
          </a:p>
        </p:txBody>
      </p:sp>
      <p:sp>
        <p:nvSpPr>
          <p:cNvPr id="7" name="Freeform 4"/>
          <p:cNvSpPr>
            <a:spLocks noChangeAspect="1"/>
          </p:cNvSpPr>
          <p:nvPr/>
        </p:nvSpPr>
        <p:spPr>
          <a:xfrm flipH="1">
            <a:off x="5726370" y="1483135"/>
            <a:ext cx="2892972" cy="1558684"/>
          </a:xfrm>
          <a:custGeom>
            <a:avLst/>
            <a:gdLst/>
            <a:ahLst/>
            <a:cxnLst/>
            <a:rect l="l" t="t" r="r" b="b"/>
            <a:pathLst>
              <a:path w="1872168" h="1008693">
                <a:moveTo>
                  <a:pt x="699542" y="162"/>
                </a:moveTo>
                <a:cubicBezTo>
                  <a:pt x="683169" y="534"/>
                  <a:pt x="666273" y="1556"/>
                  <a:pt x="648845" y="3291"/>
                </a:cubicBezTo>
                <a:cubicBezTo>
                  <a:pt x="357120" y="49686"/>
                  <a:pt x="273885" y="284789"/>
                  <a:pt x="274981" y="413694"/>
                </a:cubicBezTo>
                <a:cubicBezTo>
                  <a:pt x="4451" y="471904"/>
                  <a:pt x="-11347" y="662854"/>
                  <a:pt x="4101" y="753457"/>
                </a:cubicBezTo>
                <a:cubicBezTo>
                  <a:pt x="42383" y="946818"/>
                  <a:pt x="296257" y="1004273"/>
                  <a:pt x="384912" y="1005378"/>
                </a:cubicBezTo>
                <a:lnTo>
                  <a:pt x="1507196" y="1008693"/>
                </a:lnTo>
                <a:cubicBezTo>
                  <a:pt x="1646895" y="1000406"/>
                  <a:pt x="1746295" y="947371"/>
                  <a:pt x="1825546" y="854557"/>
                </a:cubicBezTo>
                <a:cubicBezTo>
                  <a:pt x="1897410" y="760086"/>
                  <a:pt x="1873973" y="626012"/>
                  <a:pt x="1836613" y="558208"/>
                </a:cubicBezTo>
                <a:cubicBezTo>
                  <a:pt x="1808089" y="509360"/>
                  <a:pt x="1675919" y="402617"/>
                  <a:pt x="1507617" y="430504"/>
                </a:cubicBezTo>
                <a:cubicBezTo>
                  <a:pt x="1525469" y="335682"/>
                  <a:pt x="1477961" y="244522"/>
                  <a:pt x="1398003" y="206286"/>
                </a:cubicBezTo>
                <a:cubicBezTo>
                  <a:pt x="1299806" y="153261"/>
                  <a:pt x="1182195" y="177294"/>
                  <a:pt x="1108176" y="215068"/>
                </a:cubicBezTo>
                <a:cubicBezTo>
                  <a:pt x="1072916" y="135306"/>
                  <a:pt x="945134" y="-5422"/>
                  <a:pt x="699542" y="162"/>
                </a:cubicBezTo>
                <a:close/>
              </a:path>
            </a:pathLst>
          </a:custGeom>
          <a:solidFill>
            <a:srgbClr val="00977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sz="1400">
              <a:solidFill>
                <a:schemeClr val="tx1"/>
              </a:solidFill>
              <a:latin typeface="Verdana" panose="020B0604030504040204" pitchFamily="34" charset="0"/>
              <a:cs typeface="Verdana" panose="020B0604030504040204" pitchFamily="34" charset="0"/>
            </a:endParaRPr>
          </a:p>
        </p:txBody>
      </p:sp>
      <p:sp>
        <p:nvSpPr>
          <p:cNvPr id="8" name="Freeform 8"/>
          <p:cNvSpPr>
            <a:spLocks noChangeAspect="1"/>
          </p:cNvSpPr>
          <p:nvPr/>
        </p:nvSpPr>
        <p:spPr>
          <a:xfrm flipH="1">
            <a:off x="2946963" y="1414700"/>
            <a:ext cx="2892972" cy="1558684"/>
          </a:xfrm>
          <a:custGeom>
            <a:avLst/>
            <a:gdLst/>
            <a:ahLst/>
            <a:cxnLst/>
            <a:rect l="l" t="t" r="r" b="b"/>
            <a:pathLst>
              <a:path w="1872168" h="1008693">
                <a:moveTo>
                  <a:pt x="699542" y="162"/>
                </a:moveTo>
                <a:cubicBezTo>
                  <a:pt x="683169" y="534"/>
                  <a:pt x="666273" y="1556"/>
                  <a:pt x="648845" y="3291"/>
                </a:cubicBezTo>
                <a:cubicBezTo>
                  <a:pt x="357120" y="49686"/>
                  <a:pt x="273885" y="284789"/>
                  <a:pt x="274981" y="413694"/>
                </a:cubicBezTo>
                <a:cubicBezTo>
                  <a:pt x="4451" y="471904"/>
                  <a:pt x="-11347" y="662854"/>
                  <a:pt x="4101" y="753457"/>
                </a:cubicBezTo>
                <a:cubicBezTo>
                  <a:pt x="42383" y="946818"/>
                  <a:pt x="296257" y="1004273"/>
                  <a:pt x="384912" y="1005378"/>
                </a:cubicBezTo>
                <a:lnTo>
                  <a:pt x="1507196" y="1008693"/>
                </a:lnTo>
                <a:cubicBezTo>
                  <a:pt x="1646895" y="1000406"/>
                  <a:pt x="1746295" y="947371"/>
                  <a:pt x="1825546" y="854557"/>
                </a:cubicBezTo>
                <a:cubicBezTo>
                  <a:pt x="1897410" y="760086"/>
                  <a:pt x="1873973" y="626012"/>
                  <a:pt x="1836613" y="558208"/>
                </a:cubicBezTo>
                <a:cubicBezTo>
                  <a:pt x="1808089" y="509360"/>
                  <a:pt x="1675919" y="402617"/>
                  <a:pt x="1507617" y="430504"/>
                </a:cubicBezTo>
                <a:cubicBezTo>
                  <a:pt x="1525469" y="335682"/>
                  <a:pt x="1477961" y="244522"/>
                  <a:pt x="1398003" y="206286"/>
                </a:cubicBezTo>
                <a:cubicBezTo>
                  <a:pt x="1299806" y="153261"/>
                  <a:pt x="1182195" y="177294"/>
                  <a:pt x="1108176" y="215068"/>
                </a:cubicBezTo>
                <a:cubicBezTo>
                  <a:pt x="1072916" y="135306"/>
                  <a:pt x="945134" y="-5422"/>
                  <a:pt x="699542" y="162"/>
                </a:cubicBezTo>
                <a:close/>
              </a:path>
            </a:pathLst>
          </a:custGeom>
          <a:solidFill>
            <a:srgbClr val="00977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sz="1400">
              <a:solidFill>
                <a:schemeClr val="tx1"/>
              </a:solidFill>
              <a:latin typeface="Verdana" panose="020B0604030504040204" pitchFamily="34" charset="0"/>
              <a:cs typeface="Verdana" panose="020B0604030504040204" pitchFamily="34" charset="0"/>
            </a:endParaRPr>
          </a:p>
        </p:txBody>
      </p:sp>
      <p:sp>
        <p:nvSpPr>
          <p:cNvPr id="9" name="Freeform 2"/>
          <p:cNvSpPr>
            <a:spLocks noChangeAspect="1"/>
          </p:cNvSpPr>
          <p:nvPr/>
        </p:nvSpPr>
        <p:spPr>
          <a:xfrm flipH="1">
            <a:off x="5567064" y="1610979"/>
            <a:ext cx="1716404" cy="924769"/>
          </a:xfrm>
          <a:custGeom>
            <a:avLst/>
            <a:gdLst/>
            <a:ahLst/>
            <a:cxnLst/>
            <a:rect l="l" t="t" r="r" b="b"/>
            <a:pathLst>
              <a:path w="1872168" h="1008693">
                <a:moveTo>
                  <a:pt x="699542" y="162"/>
                </a:moveTo>
                <a:cubicBezTo>
                  <a:pt x="683169" y="534"/>
                  <a:pt x="666273" y="1556"/>
                  <a:pt x="648845" y="3291"/>
                </a:cubicBezTo>
                <a:cubicBezTo>
                  <a:pt x="357120" y="49686"/>
                  <a:pt x="273885" y="284789"/>
                  <a:pt x="274981" y="413694"/>
                </a:cubicBezTo>
                <a:cubicBezTo>
                  <a:pt x="4451" y="471904"/>
                  <a:pt x="-11347" y="662854"/>
                  <a:pt x="4101" y="753457"/>
                </a:cubicBezTo>
                <a:cubicBezTo>
                  <a:pt x="42383" y="946818"/>
                  <a:pt x="296257" y="1004273"/>
                  <a:pt x="384912" y="1005378"/>
                </a:cubicBezTo>
                <a:lnTo>
                  <a:pt x="1507196" y="1008693"/>
                </a:lnTo>
                <a:cubicBezTo>
                  <a:pt x="1646895" y="1000406"/>
                  <a:pt x="1746295" y="947371"/>
                  <a:pt x="1825546" y="854557"/>
                </a:cubicBezTo>
                <a:cubicBezTo>
                  <a:pt x="1897410" y="760086"/>
                  <a:pt x="1873973" y="626012"/>
                  <a:pt x="1836613" y="558208"/>
                </a:cubicBezTo>
                <a:cubicBezTo>
                  <a:pt x="1808089" y="509360"/>
                  <a:pt x="1675919" y="402617"/>
                  <a:pt x="1507617" y="430504"/>
                </a:cubicBezTo>
                <a:cubicBezTo>
                  <a:pt x="1525469" y="335682"/>
                  <a:pt x="1477961" y="244522"/>
                  <a:pt x="1398003" y="206286"/>
                </a:cubicBezTo>
                <a:cubicBezTo>
                  <a:pt x="1299806" y="153261"/>
                  <a:pt x="1182195" y="177294"/>
                  <a:pt x="1108176" y="215068"/>
                </a:cubicBezTo>
                <a:cubicBezTo>
                  <a:pt x="1072916" y="135306"/>
                  <a:pt x="945134" y="-5422"/>
                  <a:pt x="699542" y="162"/>
                </a:cubicBezTo>
                <a:close/>
              </a:path>
            </a:pathLst>
          </a:custGeom>
          <a:solidFill>
            <a:srgbClr val="009775"/>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sz="1400">
              <a:solidFill>
                <a:schemeClr val="tx1"/>
              </a:solidFill>
              <a:latin typeface="Verdana" panose="020B0604030504040204" pitchFamily="34" charset="0"/>
              <a:cs typeface="Verdana" panose="020B0604030504040204" pitchFamily="34" charset="0"/>
            </a:endParaRPr>
          </a:p>
        </p:txBody>
      </p:sp>
      <p:sp>
        <p:nvSpPr>
          <p:cNvPr id="10" name="Freeform 5"/>
          <p:cNvSpPr/>
          <p:nvPr/>
        </p:nvSpPr>
        <p:spPr>
          <a:xfrm>
            <a:off x="1247198" y="1715103"/>
            <a:ext cx="7468932" cy="3370306"/>
          </a:xfrm>
          <a:custGeom>
            <a:avLst/>
            <a:gdLst>
              <a:gd name="connsiteX0" fmla="*/ 0 w 6410325"/>
              <a:gd name="connsiteY0" fmla="*/ 2800350 h 2800350"/>
              <a:gd name="connsiteX1" fmla="*/ 2447925 w 6410325"/>
              <a:gd name="connsiteY1" fmla="*/ 2314575 h 2800350"/>
              <a:gd name="connsiteX2" fmla="*/ 5448300 w 6410325"/>
              <a:gd name="connsiteY2" fmla="*/ 590550 h 2800350"/>
              <a:gd name="connsiteX3" fmla="*/ 6410325 w 6410325"/>
              <a:gd name="connsiteY3" fmla="*/ 0 h 2800350"/>
              <a:gd name="connsiteX0-1" fmla="*/ 0 w 6410325"/>
              <a:gd name="connsiteY0-2" fmla="*/ 2800350 h 2800350"/>
              <a:gd name="connsiteX1-3" fmla="*/ 2447925 w 6410325"/>
              <a:gd name="connsiteY1-4" fmla="*/ 2314575 h 2800350"/>
              <a:gd name="connsiteX2-5" fmla="*/ 5448300 w 6410325"/>
              <a:gd name="connsiteY2-6" fmla="*/ 590550 h 2800350"/>
              <a:gd name="connsiteX3-7" fmla="*/ 6410325 w 6410325"/>
              <a:gd name="connsiteY3-8" fmla="*/ 0 h 2800350"/>
              <a:gd name="connsiteX0-9" fmla="*/ 0 w 6410325"/>
              <a:gd name="connsiteY0-10" fmla="*/ 2800350 h 2800350"/>
              <a:gd name="connsiteX1-11" fmla="*/ 2447925 w 6410325"/>
              <a:gd name="connsiteY1-12" fmla="*/ 2314575 h 2800350"/>
              <a:gd name="connsiteX2-13" fmla="*/ 4924425 w 6410325"/>
              <a:gd name="connsiteY2-14" fmla="*/ 552450 h 2800350"/>
              <a:gd name="connsiteX3-15" fmla="*/ 6410325 w 6410325"/>
              <a:gd name="connsiteY3-16" fmla="*/ 0 h 2800350"/>
              <a:gd name="connsiteX0-17" fmla="*/ 0 w 6410325"/>
              <a:gd name="connsiteY0-18" fmla="*/ 2800350 h 2800350"/>
              <a:gd name="connsiteX1-19" fmla="*/ 2876550 w 6410325"/>
              <a:gd name="connsiteY1-20" fmla="*/ 2076450 h 2800350"/>
              <a:gd name="connsiteX2-21" fmla="*/ 4924425 w 6410325"/>
              <a:gd name="connsiteY2-22" fmla="*/ 552450 h 2800350"/>
              <a:gd name="connsiteX3-23" fmla="*/ 6410325 w 6410325"/>
              <a:gd name="connsiteY3-24" fmla="*/ 0 h 2800350"/>
              <a:gd name="connsiteX0-25" fmla="*/ 0 w 6410325"/>
              <a:gd name="connsiteY0-26" fmla="*/ 2800350 h 2800350"/>
              <a:gd name="connsiteX1-27" fmla="*/ 2876550 w 6410325"/>
              <a:gd name="connsiteY1-28" fmla="*/ 2076450 h 2800350"/>
              <a:gd name="connsiteX2-29" fmla="*/ 4924425 w 6410325"/>
              <a:gd name="connsiteY2-30" fmla="*/ 552450 h 2800350"/>
              <a:gd name="connsiteX3-31" fmla="*/ 6410325 w 6410325"/>
              <a:gd name="connsiteY3-32" fmla="*/ 0 h 2800350"/>
              <a:gd name="connsiteX0-33" fmla="*/ 0 w 6410325"/>
              <a:gd name="connsiteY0-34" fmla="*/ 2800350 h 2800350"/>
              <a:gd name="connsiteX1-35" fmla="*/ 2876550 w 6410325"/>
              <a:gd name="connsiteY1-36" fmla="*/ 2076450 h 2800350"/>
              <a:gd name="connsiteX2-37" fmla="*/ 4924425 w 6410325"/>
              <a:gd name="connsiteY2-38" fmla="*/ 552450 h 2800350"/>
              <a:gd name="connsiteX3-39" fmla="*/ 6410325 w 6410325"/>
              <a:gd name="connsiteY3-40" fmla="*/ 0 h 2800350"/>
              <a:gd name="connsiteX0-41" fmla="*/ 0 w 6410325"/>
              <a:gd name="connsiteY0-42" fmla="*/ 2800350 h 2800350"/>
              <a:gd name="connsiteX1-43" fmla="*/ 2876550 w 6410325"/>
              <a:gd name="connsiteY1-44" fmla="*/ 2076450 h 2800350"/>
              <a:gd name="connsiteX2-45" fmla="*/ 4924425 w 6410325"/>
              <a:gd name="connsiteY2-46" fmla="*/ 552450 h 2800350"/>
              <a:gd name="connsiteX3-47" fmla="*/ 6410325 w 6410325"/>
              <a:gd name="connsiteY3-48" fmla="*/ 0 h 2800350"/>
              <a:gd name="connsiteX0-49" fmla="*/ 0 w 6381750"/>
              <a:gd name="connsiteY0-50" fmla="*/ 3209925 h 3209925"/>
              <a:gd name="connsiteX1-51" fmla="*/ 2847975 w 6381750"/>
              <a:gd name="connsiteY1-52" fmla="*/ 2076450 h 3209925"/>
              <a:gd name="connsiteX2-53" fmla="*/ 4895850 w 6381750"/>
              <a:gd name="connsiteY2-54" fmla="*/ 552450 h 3209925"/>
              <a:gd name="connsiteX3-55" fmla="*/ 6381750 w 6381750"/>
              <a:gd name="connsiteY3-56" fmla="*/ 0 h 3209925"/>
              <a:gd name="connsiteX0-57" fmla="*/ 0 w 6381750"/>
              <a:gd name="connsiteY0-58" fmla="*/ 3209925 h 3209925"/>
              <a:gd name="connsiteX1-59" fmla="*/ 2847975 w 6381750"/>
              <a:gd name="connsiteY1-60" fmla="*/ 2076450 h 3209925"/>
              <a:gd name="connsiteX2-61" fmla="*/ 4895850 w 6381750"/>
              <a:gd name="connsiteY2-62" fmla="*/ 552450 h 3209925"/>
              <a:gd name="connsiteX3-63" fmla="*/ 6381750 w 6381750"/>
              <a:gd name="connsiteY3-64" fmla="*/ 0 h 3209925"/>
              <a:gd name="connsiteX0-65" fmla="*/ 0 w 6381750"/>
              <a:gd name="connsiteY0-66" fmla="*/ 3209925 h 3209925"/>
              <a:gd name="connsiteX1-67" fmla="*/ 2847975 w 6381750"/>
              <a:gd name="connsiteY1-68" fmla="*/ 2076450 h 3209925"/>
              <a:gd name="connsiteX2-69" fmla="*/ 4895850 w 6381750"/>
              <a:gd name="connsiteY2-70" fmla="*/ 552450 h 3209925"/>
              <a:gd name="connsiteX3-71" fmla="*/ 6381750 w 6381750"/>
              <a:gd name="connsiteY3-72" fmla="*/ 0 h 3209925"/>
              <a:gd name="connsiteX0-73" fmla="*/ 0 w 6381750"/>
              <a:gd name="connsiteY0-74" fmla="*/ 3209925 h 3209925"/>
              <a:gd name="connsiteX1-75" fmla="*/ 2847975 w 6381750"/>
              <a:gd name="connsiteY1-76" fmla="*/ 2076450 h 3209925"/>
              <a:gd name="connsiteX2-77" fmla="*/ 4895850 w 6381750"/>
              <a:gd name="connsiteY2-78" fmla="*/ 552450 h 3209925"/>
              <a:gd name="connsiteX3-79" fmla="*/ 6381750 w 6381750"/>
              <a:gd name="connsiteY3-80" fmla="*/ 0 h 3209925"/>
              <a:gd name="connsiteX0-81" fmla="*/ 0 w 6381750"/>
              <a:gd name="connsiteY0-82" fmla="*/ 3209925 h 3209925"/>
              <a:gd name="connsiteX1-83" fmla="*/ 2847975 w 6381750"/>
              <a:gd name="connsiteY1-84" fmla="*/ 2076450 h 3209925"/>
              <a:gd name="connsiteX2-85" fmla="*/ 4895850 w 6381750"/>
              <a:gd name="connsiteY2-86" fmla="*/ 552450 h 3209925"/>
              <a:gd name="connsiteX3-87" fmla="*/ 6381750 w 6381750"/>
              <a:gd name="connsiteY3-88" fmla="*/ 0 h 3209925"/>
              <a:gd name="connsiteX0-89" fmla="*/ 0 w 6381750"/>
              <a:gd name="connsiteY0-90" fmla="*/ 3209925 h 3209925"/>
              <a:gd name="connsiteX1-91" fmla="*/ 2847975 w 6381750"/>
              <a:gd name="connsiteY1-92" fmla="*/ 2076450 h 3209925"/>
              <a:gd name="connsiteX2-93" fmla="*/ 4895850 w 6381750"/>
              <a:gd name="connsiteY2-94" fmla="*/ 552450 h 3209925"/>
              <a:gd name="connsiteX3-95" fmla="*/ 6381750 w 6381750"/>
              <a:gd name="connsiteY3-96" fmla="*/ 0 h 3209925"/>
              <a:gd name="connsiteX0-97" fmla="*/ 0 w 6381750"/>
              <a:gd name="connsiteY0-98" fmla="*/ 3209925 h 3209925"/>
              <a:gd name="connsiteX1-99" fmla="*/ 2847975 w 6381750"/>
              <a:gd name="connsiteY1-100" fmla="*/ 2076450 h 3209925"/>
              <a:gd name="connsiteX2-101" fmla="*/ 4895850 w 6381750"/>
              <a:gd name="connsiteY2-102" fmla="*/ 476250 h 3209925"/>
              <a:gd name="connsiteX3-103" fmla="*/ 6381750 w 6381750"/>
              <a:gd name="connsiteY3-104" fmla="*/ 0 h 3209925"/>
              <a:gd name="connsiteX0-105" fmla="*/ 0 w 6381750"/>
              <a:gd name="connsiteY0-106" fmla="*/ 3209925 h 3209925"/>
              <a:gd name="connsiteX1-107" fmla="*/ 2847975 w 6381750"/>
              <a:gd name="connsiteY1-108" fmla="*/ 2076450 h 3209925"/>
              <a:gd name="connsiteX2-109" fmla="*/ 4762500 w 6381750"/>
              <a:gd name="connsiteY2-110" fmla="*/ 552450 h 3209925"/>
              <a:gd name="connsiteX3-111" fmla="*/ 6381750 w 6381750"/>
              <a:gd name="connsiteY3-112" fmla="*/ 0 h 3209925"/>
              <a:gd name="connsiteX0-113" fmla="*/ 0 w 6381750"/>
              <a:gd name="connsiteY0-114" fmla="*/ 3209925 h 3209925"/>
              <a:gd name="connsiteX1-115" fmla="*/ 2847975 w 6381750"/>
              <a:gd name="connsiteY1-116" fmla="*/ 2076450 h 3209925"/>
              <a:gd name="connsiteX2-117" fmla="*/ 4762500 w 6381750"/>
              <a:gd name="connsiteY2-118" fmla="*/ 552450 h 3209925"/>
              <a:gd name="connsiteX3-119" fmla="*/ 6381750 w 6381750"/>
              <a:gd name="connsiteY3-120" fmla="*/ 0 h 3209925"/>
              <a:gd name="connsiteX0-121" fmla="*/ 0 w 6381750"/>
              <a:gd name="connsiteY0-122" fmla="*/ 3209925 h 3209925"/>
              <a:gd name="connsiteX1-123" fmla="*/ 2847975 w 6381750"/>
              <a:gd name="connsiteY1-124" fmla="*/ 2076450 h 3209925"/>
              <a:gd name="connsiteX2-125" fmla="*/ 4705350 w 6381750"/>
              <a:gd name="connsiteY2-126" fmla="*/ 838200 h 3209925"/>
              <a:gd name="connsiteX3-127" fmla="*/ 6381750 w 6381750"/>
              <a:gd name="connsiteY3-128" fmla="*/ 0 h 3209925"/>
              <a:gd name="connsiteX0-129" fmla="*/ 0 w 6381750"/>
              <a:gd name="connsiteY0-130" fmla="*/ 3209925 h 3209925"/>
              <a:gd name="connsiteX1-131" fmla="*/ 2847975 w 6381750"/>
              <a:gd name="connsiteY1-132" fmla="*/ 2076450 h 3209925"/>
              <a:gd name="connsiteX2-133" fmla="*/ 4705350 w 6381750"/>
              <a:gd name="connsiteY2-134" fmla="*/ 838200 h 3209925"/>
              <a:gd name="connsiteX3-135" fmla="*/ 6381750 w 6381750"/>
              <a:gd name="connsiteY3-136" fmla="*/ 0 h 3209925"/>
              <a:gd name="connsiteX0-137" fmla="*/ 0 w 6381750"/>
              <a:gd name="connsiteY0-138" fmla="*/ 3209925 h 3209925"/>
              <a:gd name="connsiteX1-139" fmla="*/ 2895600 w 6381750"/>
              <a:gd name="connsiteY1-140" fmla="*/ 2038350 h 3209925"/>
              <a:gd name="connsiteX2-141" fmla="*/ 4705350 w 6381750"/>
              <a:gd name="connsiteY2-142" fmla="*/ 838200 h 3209925"/>
              <a:gd name="connsiteX3-143" fmla="*/ 6381750 w 6381750"/>
              <a:gd name="connsiteY3-144" fmla="*/ 0 h 3209925"/>
              <a:gd name="connsiteX0-145" fmla="*/ 0 w 6381750"/>
              <a:gd name="connsiteY0-146" fmla="*/ 3209925 h 3209925"/>
              <a:gd name="connsiteX1-147" fmla="*/ 2895600 w 6381750"/>
              <a:gd name="connsiteY1-148" fmla="*/ 2038350 h 3209925"/>
              <a:gd name="connsiteX2-149" fmla="*/ 4705350 w 6381750"/>
              <a:gd name="connsiteY2-150" fmla="*/ 838200 h 3209925"/>
              <a:gd name="connsiteX3-151" fmla="*/ 6381750 w 6381750"/>
              <a:gd name="connsiteY3-152" fmla="*/ 0 h 3209925"/>
              <a:gd name="connsiteX0-153" fmla="*/ 0 w 6381750"/>
              <a:gd name="connsiteY0-154" fmla="*/ 3209925 h 3209925"/>
              <a:gd name="connsiteX1-155" fmla="*/ 2895600 w 6381750"/>
              <a:gd name="connsiteY1-156" fmla="*/ 2038350 h 3209925"/>
              <a:gd name="connsiteX2-157" fmla="*/ 4705350 w 6381750"/>
              <a:gd name="connsiteY2-158" fmla="*/ 838200 h 3209925"/>
              <a:gd name="connsiteX3-159" fmla="*/ 6381750 w 6381750"/>
              <a:gd name="connsiteY3-160" fmla="*/ 0 h 3209925"/>
              <a:gd name="connsiteX0-161" fmla="*/ 0 w 6334125"/>
              <a:gd name="connsiteY0-162" fmla="*/ 3267075 h 3267075"/>
              <a:gd name="connsiteX1-163" fmla="*/ 2895600 w 6334125"/>
              <a:gd name="connsiteY1-164" fmla="*/ 2095500 h 3267075"/>
              <a:gd name="connsiteX2-165" fmla="*/ 4705350 w 6334125"/>
              <a:gd name="connsiteY2-166" fmla="*/ 895350 h 3267075"/>
              <a:gd name="connsiteX3-167" fmla="*/ 6334125 w 6334125"/>
              <a:gd name="connsiteY3-168" fmla="*/ 0 h 3267075"/>
              <a:gd name="connsiteX0-169" fmla="*/ 0 w 6334125"/>
              <a:gd name="connsiteY0-170" fmla="*/ 3481601 h 3481601"/>
              <a:gd name="connsiteX1-171" fmla="*/ 2895600 w 6334125"/>
              <a:gd name="connsiteY1-172" fmla="*/ 2310026 h 3481601"/>
              <a:gd name="connsiteX2-173" fmla="*/ 4705350 w 6334125"/>
              <a:gd name="connsiteY2-174" fmla="*/ 1109876 h 3481601"/>
              <a:gd name="connsiteX3-175" fmla="*/ 6334125 w 6334125"/>
              <a:gd name="connsiteY3-176" fmla="*/ 214526 h 3481601"/>
              <a:gd name="connsiteX0-177" fmla="*/ 0 w 6334125"/>
              <a:gd name="connsiteY0-178" fmla="*/ 3267075 h 3267075"/>
              <a:gd name="connsiteX1-179" fmla="*/ 2895600 w 6334125"/>
              <a:gd name="connsiteY1-180" fmla="*/ 2095500 h 3267075"/>
              <a:gd name="connsiteX2-181" fmla="*/ 4705350 w 6334125"/>
              <a:gd name="connsiteY2-182" fmla="*/ 895350 h 3267075"/>
              <a:gd name="connsiteX3-183" fmla="*/ 6334125 w 6334125"/>
              <a:gd name="connsiteY3-184" fmla="*/ 0 h 3267075"/>
              <a:gd name="connsiteX0-185" fmla="*/ 0 w 6334125"/>
              <a:gd name="connsiteY0-186" fmla="*/ 3267075 h 3267075"/>
              <a:gd name="connsiteX1-187" fmla="*/ 2895600 w 6334125"/>
              <a:gd name="connsiteY1-188" fmla="*/ 2095500 h 3267075"/>
              <a:gd name="connsiteX2-189" fmla="*/ 4705350 w 6334125"/>
              <a:gd name="connsiteY2-190" fmla="*/ 895350 h 3267075"/>
              <a:gd name="connsiteX3-191" fmla="*/ 5221610 w 6334125"/>
              <a:gd name="connsiteY3-192" fmla="*/ 181769 h 3267075"/>
              <a:gd name="connsiteX4" fmla="*/ 6334125 w 6334125"/>
              <a:gd name="connsiteY4" fmla="*/ 0 h 3267075"/>
              <a:gd name="connsiteX0-193" fmla="*/ 0 w 6334125"/>
              <a:gd name="connsiteY0-194" fmla="*/ 3848138 h 3848138"/>
              <a:gd name="connsiteX1-195" fmla="*/ 2895600 w 6334125"/>
              <a:gd name="connsiteY1-196" fmla="*/ 2676563 h 3848138"/>
              <a:gd name="connsiteX2-197" fmla="*/ 4705350 w 6334125"/>
              <a:gd name="connsiteY2-198" fmla="*/ 1476413 h 3848138"/>
              <a:gd name="connsiteX3-199" fmla="*/ 4526285 w 6334125"/>
              <a:gd name="connsiteY3-200" fmla="*/ 19882 h 3848138"/>
              <a:gd name="connsiteX4-201" fmla="*/ 6334125 w 6334125"/>
              <a:gd name="connsiteY4-202" fmla="*/ 581063 h 3848138"/>
              <a:gd name="connsiteX0-203" fmla="*/ 0 w 6334125"/>
              <a:gd name="connsiteY0-204" fmla="*/ 3868812 h 3868812"/>
              <a:gd name="connsiteX1-205" fmla="*/ 2895600 w 6334125"/>
              <a:gd name="connsiteY1-206" fmla="*/ 2697237 h 3868812"/>
              <a:gd name="connsiteX2-207" fmla="*/ 4705350 w 6334125"/>
              <a:gd name="connsiteY2-208" fmla="*/ 1497087 h 3868812"/>
              <a:gd name="connsiteX3-209" fmla="*/ 4526285 w 6334125"/>
              <a:gd name="connsiteY3-210" fmla="*/ 40556 h 3868812"/>
              <a:gd name="connsiteX4-211" fmla="*/ 6334125 w 6334125"/>
              <a:gd name="connsiteY4-212" fmla="*/ 601737 h 3868812"/>
              <a:gd name="connsiteX0-213" fmla="*/ 0 w 6334125"/>
              <a:gd name="connsiteY0-214" fmla="*/ 3868812 h 3868812"/>
              <a:gd name="connsiteX1-215" fmla="*/ 2895600 w 6334125"/>
              <a:gd name="connsiteY1-216" fmla="*/ 2697237 h 3868812"/>
              <a:gd name="connsiteX2-217" fmla="*/ 4705350 w 6334125"/>
              <a:gd name="connsiteY2-218" fmla="*/ 1497087 h 3868812"/>
              <a:gd name="connsiteX3-219" fmla="*/ 4526285 w 6334125"/>
              <a:gd name="connsiteY3-220" fmla="*/ 40556 h 3868812"/>
              <a:gd name="connsiteX4-221" fmla="*/ 6334125 w 6334125"/>
              <a:gd name="connsiteY4-222" fmla="*/ 601737 h 3868812"/>
              <a:gd name="connsiteX0-223" fmla="*/ 0 w 6334125"/>
              <a:gd name="connsiteY0-224" fmla="*/ 3868812 h 3868812"/>
              <a:gd name="connsiteX1-225" fmla="*/ 2895600 w 6334125"/>
              <a:gd name="connsiteY1-226" fmla="*/ 2697237 h 3868812"/>
              <a:gd name="connsiteX2-227" fmla="*/ 4705350 w 6334125"/>
              <a:gd name="connsiteY2-228" fmla="*/ 1497087 h 3868812"/>
              <a:gd name="connsiteX3-229" fmla="*/ 4526285 w 6334125"/>
              <a:gd name="connsiteY3-230" fmla="*/ 40556 h 3868812"/>
              <a:gd name="connsiteX4-231" fmla="*/ 4973960 w 6334125"/>
              <a:gd name="connsiteY4-232" fmla="*/ 545381 h 3868812"/>
              <a:gd name="connsiteX5" fmla="*/ 6334125 w 6334125"/>
              <a:gd name="connsiteY5" fmla="*/ 601737 h 3868812"/>
              <a:gd name="connsiteX0-233" fmla="*/ 0 w 6334125"/>
              <a:gd name="connsiteY0-234" fmla="*/ 3868812 h 3868812"/>
              <a:gd name="connsiteX1-235" fmla="*/ 2895600 w 6334125"/>
              <a:gd name="connsiteY1-236" fmla="*/ 2697237 h 3868812"/>
              <a:gd name="connsiteX2-237" fmla="*/ 4705350 w 6334125"/>
              <a:gd name="connsiteY2-238" fmla="*/ 1497087 h 3868812"/>
              <a:gd name="connsiteX3-239" fmla="*/ 4526285 w 6334125"/>
              <a:gd name="connsiteY3-240" fmla="*/ 40556 h 3868812"/>
              <a:gd name="connsiteX4-241" fmla="*/ 4183385 w 6334125"/>
              <a:gd name="connsiteY4-242" fmla="*/ 1012106 h 3868812"/>
              <a:gd name="connsiteX5-243" fmla="*/ 6334125 w 6334125"/>
              <a:gd name="connsiteY5-244" fmla="*/ 601737 h 3868812"/>
              <a:gd name="connsiteX0-245" fmla="*/ 0 w 6334125"/>
              <a:gd name="connsiteY0-246" fmla="*/ 3870938 h 3870938"/>
              <a:gd name="connsiteX1-247" fmla="*/ 2895600 w 6334125"/>
              <a:gd name="connsiteY1-248" fmla="*/ 2699363 h 3870938"/>
              <a:gd name="connsiteX2-249" fmla="*/ 4705350 w 6334125"/>
              <a:gd name="connsiteY2-250" fmla="*/ 1499213 h 3870938"/>
              <a:gd name="connsiteX3-251" fmla="*/ 4526285 w 6334125"/>
              <a:gd name="connsiteY3-252" fmla="*/ 42682 h 3870938"/>
              <a:gd name="connsiteX4-253" fmla="*/ 4183385 w 6334125"/>
              <a:gd name="connsiteY4-254" fmla="*/ 1014232 h 3870938"/>
              <a:gd name="connsiteX5-255" fmla="*/ 6334125 w 6334125"/>
              <a:gd name="connsiteY5-256" fmla="*/ 603863 h 3870938"/>
              <a:gd name="connsiteX0-257" fmla="*/ 0 w 6334125"/>
              <a:gd name="connsiteY0-258" fmla="*/ 3870938 h 3870938"/>
              <a:gd name="connsiteX1-259" fmla="*/ 2895600 w 6334125"/>
              <a:gd name="connsiteY1-260" fmla="*/ 2699363 h 3870938"/>
              <a:gd name="connsiteX2-261" fmla="*/ 4705350 w 6334125"/>
              <a:gd name="connsiteY2-262" fmla="*/ 1499213 h 3870938"/>
              <a:gd name="connsiteX3-263" fmla="*/ 4526285 w 6334125"/>
              <a:gd name="connsiteY3-264" fmla="*/ 42682 h 3870938"/>
              <a:gd name="connsiteX4-265" fmla="*/ 4183385 w 6334125"/>
              <a:gd name="connsiteY4-266" fmla="*/ 1014232 h 3870938"/>
              <a:gd name="connsiteX5-267" fmla="*/ 6334125 w 6334125"/>
              <a:gd name="connsiteY5-268" fmla="*/ 603863 h 3870938"/>
              <a:gd name="connsiteX0-269" fmla="*/ 0 w 6334125"/>
              <a:gd name="connsiteY0-270" fmla="*/ 3852187 h 3852187"/>
              <a:gd name="connsiteX1-271" fmla="*/ 2895600 w 6334125"/>
              <a:gd name="connsiteY1-272" fmla="*/ 2680612 h 3852187"/>
              <a:gd name="connsiteX2-273" fmla="*/ 4705350 w 6334125"/>
              <a:gd name="connsiteY2-274" fmla="*/ 1480462 h 3852187"/>
              <a:gd name="connsiteX3-275" fmla="*/ 4526285 w 6334125"/>
              <a:gd name="connsiteY3-276" fmla="*/ 23931 h 3852187"/>
              <a:gd name="connsiteX4-277" fmla="*/ 4183385 w 6334125"/>
              <a:gd name="connsiteY4-278" fmla="*/ 995481 h 3852187"/>
              <a:gd name="connsiteX5-279" fmla="*/ 6334125 w 6334125"/>
              <a:gd name="connsiteY5-280" fmla="*/ 585112 h 3852187"/>
              <a:gd name="connsiteX0-281" fmla="*/ 0 w 6334125"/>
              <a:gd name="connsiteY0-282" fmla="*/ 3848561 h 3848561"/>
              <a:gd name="connsiteX1-283" fmla="*/ 2895600 w 6334125"/>
              <a:gd name="connsiteY1-284" fmla="*/ 2676986 h 3848561"/>
              <a:gd name="connsiteX2-285" fmla="*/ 4705350 w 6334125"/>
              <a:gd name="connsiteY2-286" fmla="*/ 1476836 h 3848561"/>
              <a:gd name="connsiteX3-287" fmla="*/ 4526285 w 6334125"/>
              <a:gd name="connsiteY3-288" fmla="*/ 20305 h 3848561"/>
              <a:gd name="connsiteX4-289" fmla="*/ 4183385 w 6334125"/>
              <a:gd name="connsiteY4-290" fmla="*/ 991855 h 3848561"/>
              <a:gd name="connsiteX5-291" fmla="*/ 6334125 w 6334125"/>
              <a:gd name="connsiteY5-292" fmla="*/ 581486 h 3848561"/>
              <a:gd name="connsiteX0-293" fmla="*/ 0 w 6334125"/>
              <a:gd name="connsiteY0-294" fmla="*/ 3848561 h 3848561"/>
              <a:gd name="connsiteX1-295" fmla="*/ 2895600 w 6334125"/>
              <a:gd name="connsiteY1-296" fmla="*/ 2676986 h 3848561"/>
              <a:gd name="connsiteX2-297" fmla="*/ 4705350 w 6334125"/>
              <a:gd name="connsiteY2-298" fmla="*/ 1476836 h 3848561"/>
              <a:gd name="connsiteX3-299" fmla="*/ 4526285 w 6334125"/>
              <a:gd name="connsiteY3-300" fmla="*/ 20305 h 3848561"/>
              <a:gd name="connsiteX4-301" fmla="*/ 4183385 w 6334125"/>
              <a:gd name="connsiteY4-302" fmla="*/ 991855 h 3848561"/>
              <a:gd name="connsiteX5-303" fmla="*/ 6334125 w 6334125"/>
              <a:gd name="connsiteY5-304" fmla="*/ 581486 h 3848561"/>
              <a:gd name="connsiteX0-305" fmla="*/ 0 w 6334125"/>
              <a:gd name="connsiteY0-306" fmla="*/ 3848561 h 3848561"/>
              <a:gd name="connsiteX1-307" fmla="*/ 2895600 w 6334125"/>
              <a:gd name="connsiteY1-308" fmla="*/ 2676986 h 3848561"/>
              <a:gd name="connsiteX2-309" fmla="*/ 4705350 w 6334125"/>
              <a:gd name="connsiteY2-310" fmla="*/ 1476836 h 3848561"/>
              <a:gd name="connsiteX3-311" fmla="*/ 4526285 w 6334125"/>
              <a:gd name="connsiteY3-312" fmla="*/ 20305 h 3848561"/>
              <a:gd name="connsiteX4-313" fmla="*/ 4554860 w 6334125"/>
              <a:gd name="connsiteY4-314" fmla="*/ 1020430 h 3848561"/>
              <a:gd name="connsiteX5-315" fmla="*/ 6334125 w 6334125"/>
              <a:gd name="connsiteY5-316" fmla="*/ 581486 h 3848561"/>
              <a:gd name="connsiteX0-317" fmla="*/ 0 w 6334125"/>
              <a:gd name="connsiteY0-318" fmla="*/ 3848561 h 3848561"/>
              <a:gd name="connsiteX1-319" fmla="*/ 2895600 w 6334125"/>
              <a:gd name="connsiteY1-320" fmla="*/ 2676986 h 3848561"/>
              <a:gd name="connsiteX2-321" fmla="*/ 4705350 w 6334125"/>
              <a:gd name="connsiteY2-322" fmla="*/ 1476836 h 3848561"/>
              <a:gd name="connsiteX3-323" fmla="*/ 4526285 w 6334125"/>
              <a:gd name="connsiteY3-324" fmla="*/ 20305 h 3848561"/>
              <a:gd name="connsiteX4-325" fmla="*/ 4554860 w 6334125"/>
              <a:gd name="connsiteY4-326" fmla="*/ 1020430 h 3848561"/>
              <a:gd name="connsiteX5-327" fmla="*/ 6334125 w 6334125"/>
              <a:gd name="connsiteY5-328" fmla="*/ 581486 h 3848561"/>
              <a:gd name="connsiteX0-329" fmla="*/ 0 w 6334125"/>
              <a:gd name="connsiteY0-330" fmla="*/ 3848561 h 3848561"/>
              <a:gd name="connsiteX1-331" fmla="*/ 2895600 w 6334125"/>
              <a:gd name="connsiteY1-332" fmla="*/ 2676986 h 3848561"/>
              <a:gd name="connsiteX2-333" fmla="*/ 4705350 w 6334125"/>
              <a:gd name="connsiteY2-334" fmla="*/ 1476836 h 3848561"/>
              <a:gd name="connsiteX3-335" fmla="*/ 4526285 w 6334125"/>
              <a:gd name="connsiteY3-336" fmla="*/ 20305 h 3848561"/>
              <a:gd name="connsiteX4-337" fmla="*/ 4554860 w 6334125"/>
              <a:gd name="connsiteY4-338" fmla="*/ 1020430 h 3848561"/>
              <a:gd name="connsiteX5-339" fmla="*/ 6334125 w 6334125"/>
              <a:gd name="connsiteY5-340" fmla="*/ 581486 h 3848561"/>
              <a:gd name="connsiteX0-341" fmla="*/ 0 w 6334125"/>
              <a:gd name="connsiteY0-342" fmla="*/ 3848561 h 3848561"/>
              <a:gd name="connsiteX1-343" fmla="*/ 2895600 w 6334125"/>
              <a:gd name="connsiteY1-344" fmla="*/ 2676986 h 3848561"/>
              <a:gd name="connsiteX2-345" fmla="*/ 4705350 w 6334125"/>
              <a:gd name="connsiteY2-346" fmla="*/ 1476836 h 3848561"/>
              <a:gd name="connsiteX3-347" fmla="*/ 4526285 w 6334125"/>
              <a:gd name="connsiteY3-348" fmla="*/ 20305 h 3848561"/>
              <a:gd name="connsiteX4-349" fmla="*/ 4554860 w 6334125"/>
              <a:gd name="connsiteY4-350" fmla="*/ 1020430 h 3848561"/>
              <a:gd name="connsiteX5-351" fmla="*/ 6334125 w 6334125"/>
              <a:gd name="connsiteY5-352" fmla="*/ 581486 h 3848561"/>
              <a:gd name="connsiteX0-353" fmla="*/ 0 w 6334125"/>
              <a:gd name="connsiteY0-354" fmla="*/ 3942513 h 3942513"/>
              <a:gd name="connsiteX1-355" fmla="*/ 2895600 w 6334125"/>
              <a:gd name="connsiteY1-356" fmla="*/ 2770938 h 3942513"/>
              <a:gd name="connsiteX2-357" fmla="*/ 4705350 w 6334125"/>
              <a:gd name="connsiteY2-358" fmla="*/ 1570788 h 3942513"/>
              <a:gd name="connsiteX3-359" fmla="*/ 4383410 w 6334125"/>
              <a:gd name="connsiteY3-360" fmla="*/ 19007 h 3942513"/>
              <a:gd name="connsiteX4-361" fmla="*/ 4554860 w 6334125"/>
              <a:gd name="connsiteY4-362" fmla="*/ 1114382 h 3942513"/>
              <a:gd name="connsiteX5-363" fmla="*/ 6334125 w 6334125"/>
              <a:gd name="connsiteY5-364" fmla="*/ 675438 h 3942513"/>
              <a:gd name="connsiteX0-365" fmla="*/ 0 w 6334125"/>
              <a:gd name="connsiteY0-366" fmla="*/ 3968190 h 3968190"/>
              <a:gd name="connsiteX1-367" fmla="*/ 2895600 w 6334125"/>
              <a:gd name="connsiteY1-368" fmla="*/ 2796615 h 3968190"/>
              <a:gd name="connsiteX2-369" fmla="*/ 4705350 w 6334125"/>
              <a:gd name="connsiteY2-370" fmla="*/ 1596465 h 3968190"/>
              <a:gd name="connsiteX3-371" fmla="*/ 4383410 w 6334125"/>
              <a:gd name="connsiteY3-372" fmla="*/ 44684 h 3968190"/>
              <a:gd name="connsiteX4-373" fmla="*/ 4554860 w 6334125"/>
              <a:gd name="connsiteY4-374" fmla="*/ 1140059 h 3968190"/>
              <a:gd name="connsiteX5-375" fmla="*/ 6334125 w 6334125"/>
              <a:gd name="connsiteY5-376" fmla="*/ 701115 h 3968190"/>
              <a:gd name="connsiteX0-377" fmla="*/ 0 w 6334125"/>
              <a:gd name="connsiteY0-378" fmla="*/ 3968190 h 3968190"/>
              <a:gd name="connsiteX1-379" fmla="*/ 2895600 w 6334125"/>
              <a:gd name="connsiteY1-380" fmla="*/ 2796615 h 3968190"/>
              <a:gd name="connsiteX2-381" fmla="*/ 4705350 w 6334125"/>
              <a:gd name="connsiteY2-382" fmla="*/ 1596465 h 3968190"/>
              <a:gd name="connsiteX3-383" fmla="*/ 4383410 w 6334125"/>
              <a:gd name="connsiteY3-384" fmla="*/ 44684 h 3968190"/>
              <a:gd name="connsiteX4-385" fmla="*/ 4554860 w 6334125"/>
              <a:gd name="connsiteY4-386" fmla="*/ 1140059 h 3968190"/>
              <a:gd name="connsiteX5-387" fmla="*/ 6334125 w 6334125"/>
              <a:gd name="connsiteY5-388" fmla="*/ 701115 h 3968190"/>
              <a:gd name="connsiteX0-389" fmla="*/ 0 w 6334125"/>
              <a:gd name="connsiteY0-390" fmla="*/ 3968190 h 3968190"/>
              <a:gd name="connsiteX1-391" fmla="*/ 2895600 w 6334125"/>
              <a:gd name="connsiteY1-392" fmla="*/ 2796615 h 3968190"/>
              <a:gd name="connsiteX2-393" fmla="*/ 4705350 w 6334125"/>
              <a:gd name="connsiteY2-394" fmla="*/ 1596465 h 3968190"/>
              <a:gd name="connsiteX3-395" fmla="*/ 4383410 w 6334125"/>
              <a:gd name="connsiteY3-396" fmla="*/ 44684 h 3968190"/>
              <a:gd name="connsiteX4-397" fmla="*/ 5250185 w 6334125"/>
              <a:gd name="connsiteY4-398" fmla="*/ 1121009 h 3968190"/>
              <a:gd name="connsiteX5-399" fmla="*/ 6334125 w 6334125"/>
              <a:gd name="connsiteY5-400" fmla="*/ 701115 h 3968190"/>
              <a:gd name="connsiteX0-401" fmla="*/ 0 w 6334125"/>
              <a:gd name="connsiteY0-402" fmla="*/ 3968190 h 3968190"/>
              <a:gd name="connsiteX1-403" fmla="*/ 2895600 w 6334125"/>
              <a:gd name="connsiteY1-404" fmla="*/ 2796615 h 3968190"/>
              <a:gd name="connsiteX2-405" fmla="*/ 4705350 w 6334125"/>
              <a:gd name="connsiteY2-406" fmla="*/ 1596465 h 3968190"/>
              <a:gd name="connsiteX3-407" fmla="*/ 4383410 w 6334125"/>
              <a:gd name="connsiteY3-408" fmla="*/ 44684 h 3968190"/>
              <a:gd name="connsiteX4-409" fmla="*/ 5421635 w 6334125"/>
              <a:gd name="connsiteY4-410" fmla="*/ 1140059 h 3968190"/>
              <a:gd name="connsiteX5-411" fmla="*/ 6334125 w 6334125"/>
              <a:gd name="connsiteY5-412" fmla="*/ 701115 h 3968190"/>
              <a:gd name="connsiteX0-413" fmla="*/ 0 w 6334125"/>
              <a:gd name="connsiteY0-414" fmla="*/ 3968190 h 3968190"/>
              <a:gd name="connsiteX1-415" fmla="*/ 2895600 w 6334125"/>
              <a:gd name="connsiteY1-416" fmla="*/ 2796615 h 3968190"/>
              <a:gd name="connsiteX2-417" fmla="*/ 4705350 w 6334125"/>
              <a:gd name="connsiteY2-418" fmla="*/ 1596465 h 3968190"/>
              <a:gd name="connsiteX3-419" fmla="*/ 4383410 w 6334125"/>
              <a:gd name="connsiteY3-420" fmla="*/ 44684 h 3968190"/>
              <a:gd name="connsiteX4-421" fmla="*/ 5421635 w 6334125"/>
              <a:gd name="connsiteY4-422" fmla="*/ 1140059 h 3968190"/>
              <a:gd name="connsiteX5-423" fmla="*/ 6334125 w 6334125"/>
              <a:gd name="connsiteY5-424" fmla="*/ 701115 h 3968190"/>
              <a:gd name="connsiteX0-425" fmla="*/ 0 w 6334125"/>
              <a:gd name="connsiteY0-426" fmla="*/ 3968190 h 3968190"/>
              <a:gd name="connsiteX1-427" fmla="*/ 2895600 w 6334125"/>
              <a:gd name="connsiteY1-428" fmla="*/ 2796615 h 3968190"/>
              <a:gd name="connsiteX2-429" fmla="*/ 4705350 w 6334125"/>
              <a:gd name="connsiteY2-430" fmla="*/ 1596465 h 3968190"/>
              <a:gd name="connsiteX3-431" fmla="*/ 4383410 w 6334125"/>
              <a:gd name="connsiteY3-432" fmla="*/ 44684 h 3968190"/>
              <a:gd name="connsiteX4-433" fmla="*/ 5421635 w 6334125"/>
              <a:gd name="connsiteY4-434" fmla="*/ 1140059 h 3968190"/>
              <a:gd name="connsiteX5-435" fmla="*/ 6334125 w 6334125"/>
              <a:gd name="connsiteY5-436" fmla="*/ 701115 h 3968190"/>
              <a:gd name="connsiteX0-437" fmla="*/ 0 w 6334125"/>
              <a:gd name="connsiteY0-438" fmla="*/ 3968190 h 3968190"/>
              <a:gd name="connsiteX1-439" fmla="*/ 2895600 w 6334125"/>
              <a:gd name="connsiteY1-440" fmla="*/ 2796615 h 3968190"/>
              <a:gd name="connsiteX2-441" fmla="*/ 4705350 w 6334125"/>
              <a:gd name="connsiteY2-442" fmla="*/ 1596465 h 3968190"/>
              <a:gd name="connsiteX3-443" fmla="*/ 4383410 w 6334125"/>
              <a:gd name="connsiteY3-444" fmla="*/ 44684 h 3968190"/>
              <a:gd name="connsiteX4-445" fmla="*/ 5421635 w 6334125"/>
              <a:gd name="connsiteY4-446" fmla="*/ 1140059 h 3968190"/>
              <a:gd name="connsiteX5-447" fmla="*/ 6334125 w 6334125"/>
              <a:gd name="connsiteY5-448" fmla="*/ 701115 h 3968190"/>
              <a:gd name="connsiteX0-449" fmla="*/ 0 w 6334125"/>
              <a:gd name="connsiteY0-450" fmla="*/ 3968190 h 3968190"/>
              <a:gd name="connsiteX1-451" fmla="*/ 2895600 w 6334125"/>
              <a:gd name="connsiteY1-452" fmla="*/ 2796615 h 3968190"/>
              <a:gd name="connsiteX2-453" fmla="*/ 4705350 w 6334125"/>
              <a:gd name="connsiteY2-454" fmla="*/ 1596465 h 3968190"/>
              <a:gd name="connsiteX3-455" fmla="*/ 4383410 w 6334125"/>
              <a:gd name="connsiteY3-456" fmla="*/ 44684 h 3968190"/>
              <a:gd name="connsiteX4-457" fmla="*/ 5421635 w 6334125"/>
              <a:gd name="connsiteY4-458" fmla="*/ 1140059 h 3968190"/>
              <a:gd name="connsiteX5-459" fmla="*/ 6334125 w 6334125"/>
              <a:gd name="connsiteY5-460" fmla="*/ 701115 h 3968190"/>
              <a:gd name="connsiteX0-461" fmla="*/ 0 w 6334125"/>
              <a:gd name="connsiteY0-462" fmla="*/ 3968190 h 3968190"/>
              <a:gd name="connsiteX1-463" fmla="*/ 2895600 w 6334125"/>
              <a:gd name="connsiteY1-464" fmla="*/ 2796615 h 3968190"/>
              <a:gd name="connsiteX2-465" fmla="*/ 4705350 w 6334125"/>
              <a:gd name="connsiteY2-466" fmla="*/ 1596465 h 3968190"/>
              <a:gd name="connsiteX3-467" fmla="*/ 4383410 w 6334125"/>
              <a:gd name="connsiteY3-468" fmla="*/ 44684 h 3968190"/>
              <a:gd name="connsiteX4-469" fmla="*/ 5421635 w 6334125"/>
              <a:gd name="connsiteY4-470" fmla="*/ 1140059 h 3968190"/>
              <a:gd name="connsiteX5-471" fmla="*/ 6334125 w 6334125"/>
              <a:gd name="connsiteY5-472" fmla="*/ 701115 h 3968190"/>
              <a:gd name="connsiteX0-473" fmla="*/ 0 w 6334125"/>
              <a:gd name="connsiteY0-474" fmla="*/ 3968190 h 3968190"/>
              <a:gd name="connsiteX1-475" fmla="*/ 2895600 w 6334125"/>
              <a:gd name="connsiteY1-476" fmla="*/ 2796615 h 3968190"/>
              <a:gd name="connsiteX2-477" fmla="*/ 4705350 w 6334125"/>
              <a:gd name="connsiteY2-478" fmla="*/ 1596465 h 3968190"/>
              <a:gd name="connsiteX3-479" fmla="*/ 4383410 w 6334125"/>
              <a:gd name="connsiteY3-480" fmla="*/ 44684 h 3968190"/>
              <a:gd name="connsiteX4-481" fmla="*/ 5421635 w 6334125"/>
              <a:gd name="connsiteY4-482" fmla="*/ 1140059 h 3968190"/>
              <a:gd name="connsiteX5-483" fmla="*/ 6334125 w 6334125"/>
              <a:gd name="connsiteY5-484" fmla="*/ 701115 h 3968190"/>
              <a:gd name="connsiteX0-485" fmla="*/ 0 w 6334125"/>
              <a:gd name="connsiteY0-486" fmla="*/ 3982329 h 3982329"/>
              <a:gd name="connsiteX1-487" fmla="*/ 2895600 w 6334125"/>
              <a:gd name="connsiteY1-488" fmla="*/ 2810754 h 3982329"/>
              <a:gd name="connsiteX2-489" fmla="*/ 4705350 w 6334125"/>
              <a:gd name="connsiteY2-490" fmla="*/ 1610604 h 3982329"/>
              <a:gd name="connsiteX3-491" fmla="*/ 4383410 w 6334125"/>
              <a:gd name="connsiteY3-492" fmla="*/ 58823 h 3982329"/>
              <a:gd name="connsiteX4-493" fmla="*/ 5421635 w 6334125"/>
              <a:gd name="connsiteY4-494" fmla="*/ 1154198 h 3982329"/>
              <a:gd name="connsiteX5-495" fmla="*/ 6334125 w 6334125"/>
              <a:gd name="connsiteY5-496" fmla="*/ 715254 h 3982329"/>
              <a:gd name="connsiteX0-497" fmla="*/ 0 w 6334125"/>
              <a:gd name="connsiteY0-498" fmla="*/ 4028446 h 4028446"/>
              <a:gd name="connsiteX1-499" fmla="*/ 2895600 w 6334125"/>
              <a:gd name="connsiteY1-500" fmla="*/ 2856871 h 4028446"/>
              <a:gd name="connsiteX2-501" fmla="*/ 4705350 w 6334125"/>
              <a:gd name="connsiteY2-502" fmla="*/ 1656721 h 4028446"/>
              <a:gd name="connsiteX3-503" fmla="*/ 4326260 w 6334125"/>
              <a:gd name="connsiteY3-504" fmla="*/ 57315 h 4028446"/>
              <a:gd name="connsiteX4-505" fmla="*/ 5421635 w 6334125"/>
              <a:gd name="connsiteY4-506" fmla="*/ 1200315 h 4028446"/>
              <a:gd name="connsiteX5-507" fmla="*/ 6334125 w 6334125"/>
              <a:gd name="connsiteY5-508" fmla="*/ 761371 h 4028446"/>
              <a:gd name="connsiteX0-509" fmla="*/ 0 w 6334125"/>
              <a:gd name="connsiteY0-510" fmla="*/ 4028446 h 4028446"/>
              <a:gd name="connsiteX1-511" fmla="*/ 2895600 w 6334125"/>
              <a:gd name="connsiteY1-512" fmla="*/ 2856871 h 4028446"/>
              <a:gd name="connsiteX2-513" fmla="*/ 4705350 w 6334125"/>
              <a:gd name="connsiteY2-514" fmla="*/ 1656721 h 4028446"/>
              <a:gd name="connsiteX3-515" fmla="*/ 4326260 w 6334125"/>
              <a:gd name="connsiteY3-516" fmla="*/ 57315 h 4028446"/>
              <a:gd name="connsiteX4-517" fmla="*/ 5421635 w 6334125"/>
              <a:gd name="connsiteY4-518" fmla="*/ 1200315 h 4028446"/>
              <a:gd name="connsiteX5-519" fmla="*/ 6334125 w 6334125"/>
              <a:gd name="connsiteY5-520" fmla="*/ 761371 h 4028446"/>
              <a:gd name="connsiteX0-521" fmla="*/ 0 w 6334125"/>
              <a:gd name="connsiteY0-522" fmla="*/ 4026055 h 4026055"/>
              <a:gd name="connsiteX1-523" fmla="*/ 2895600 w 6334125"/>
              <a:gd name="connsiteY1-524" fmla="*/ 2854480 h 4026055"/>
              <a:gd name="connsiteX2-525" fmla="*/ 4705350 w 6334125"/>
              <a:gd name="connsiteY2-526" fmla="*/ 1654330 h 4026055"/>
              <a:gd name="connsiteX3-527" fmla="*/ 4326260 w 6334125"/>
              <a:gd name="connsiteY3-528" fmla="*/ 54924 h 4026055"/>
              <a:gd name="connsiteX4-529" fmla="*/ 5421635 w 6334125"/>
              <a:gd name="connsiteY4-530" fmla="*/ 1197924 h 4026055"/>
              <a:gd name="connsiteX5-531" fmla="*/ 6334125 w 6334125"/>
              <a:gd name="connsiteY5-532" fmla="*/ 758980 h 4026055"/>
              <a:gd name="connsiteX0-533" fmla="*/ 0 w 6334125"/>
              <a:gd name="connsiteY0-534" fmla="*/ 4020433 h 4020433"/>
              <a:gd name="connsiteX1-535" fmla="*/ 2895600 w 6334125"/>
              <a:gd name="connsiteY1-536" fmla="*/ 2848858 h 4020433"/>
              <a:gd name="connsiteX2-537" fmla="*/ 4362450 w 6334125"/>
              <a:gd name="connsiteY2-538" fmla="*/ 1858258 h 4020433"/>
              <a:gd name="connsiteX3-539" fmla="*/ 4326260 w 6334125"/>
              <a:gd name="connsiteY3-540" fmla="*/ 49302 h 4020433"/>
              <a:gd name="connsiteX4-541" fmla="*/ 5421635 w 6334125"/>
              <a:gd name="connsiteY4-542" fmla="*/ 1192302 h 4020433"/>
              <a:gd name="connsiteX5-543" fmla="*/ 6334125 w 6334125"/>
              <a:gd name="connsiteY5-544" fmla="*/ 753358 h 4020433"/>
              <a:gd name="connsiteX0-545" fmla="*/ 0 w 6334125"/>
              <a:gd name="connsiteY0-546" fmla="*/ 4018875 h 4018875"/>
              <a:gd name="connsiteX1-547" fmla="*/ 2895600 w 6334125"/>
              <a:gd name="connsiteY1-548" fmla="*/ 2847300 h 4018875"/>
              <a:gd name="connsiteX2-549" fmla="*/ 4248150 w 6334125"/>
              <a:gd name="connsiteY2-550" fmla="*/ 1923375 h 4018875"/>
              <a:gd name="connsiteX3-551" fmla="*/ 4326260 w 6334125"/>
              <a:gd name="connsiteY3-552" fmla="*/ 47744 h 4018875"/>
              <a:gd name="connsiteX4-553" fmla="*/ 5421635 w 6334125"/>
              <a:gd name="connsiteY4-554" fmla="*/ 1190744 h 4018875"/>
              <a:gd name="connsiteX5-555" fmla="*/ 6334125 w 6334125"/>
              <a:gd name="connsiteY5-556" fmla="*/ 751800 h 4018875"/>
              <a:gd name="connsiteX0-557" fmla="*/ 0 w 6334125"/>
              <a:gd name="connsiteY0-558" fmla="*/ 4008687 h 4008687"/>
              <a:gd name="connsiteX1-559" fmla="*/ 2895600 w 6334125"/>
              <a:gd name="connsiteY1-560" fmla="*/ 2837112 h 4008687"/>
              <a:gd name="connsiteX2-561" fmla="*/ 4248150 w 6334125"/>
              <a:gd name="connsiteY2-562" fmla="*/ 1913187 h 4008687"/>
              <a:gd name="connsiteX3-563" fmla="*/ 4326260 w 6334125"/>
              <a:gd name="connsiteY3-564" fmla="*/ 37556 h 4008687"/>
              <a:gd name="connsiteX4-565" fmla="*/ 5421635 w 6334125"/>
              <a:gd name="connsiteY4-566" fmla="*/ 1180556 h 4008687"/>
              <a:gd name="connsiteX5-567" fmla="*/ 6334125 w 6334125"/>
              <a:gd name="connsiteY5-568" fmla="*/ 741612 h 4008687"/>
              <a:gd name="connsiteX0-569" fmla="*/ 0 w 6334125"/>
              <a:gd name="connsiteY0-570" fmla="*/ 4008687 h 4008687"/>
              <a:gd name="connsiteX1-571" fmla="*/ 2895600 w 6334125"/>
              <a:gd name="connsiteY1-572" fmla="*/ 2837112 h 4008687"/>
              <a:gd name="connsiteX2-573" fmla="*/ 4248150 w 6334125"/>
              <a:gd name="connsiteY2-574" fmla="*/ 1913187 h 4008687"/>
              <a:gd name="connsiteX3-575" fmla="*/ 4326260 w 6334125"/>
              <a:gd name="connsiteY3-576" fmla="*/ 37556 h 4008687"/>
              <a:gd name="connsiteX4-577" fmla="*/ 5421635 w 6334125"/>
              <a:gd name="connsiteY4-578" fmla="*/ 1180556 h 4008687"/>
              <a:gd name="connsiteX5-579" fmla="*/ 6334125 w 6334125"/>
              <a:gd name="connsiteY5-580" fmla="*/ 741612 h 4008687"/>
              <a:gd name="connsiteX0-581" fmla="*/ 0 w 6334125"/>
              <a:gd name="connsiteY0-582" fmla="*/ 4027609 h 4027609"/>
              <a:gd name="connsiteX1-583" fmla="*/ 2895600 w 6334125"/>
              <a:gd name="connsiteY1-584" fmla="*/ 2856034 h 4027609"/>
              <a:gd name="connsiteX2-585" fmla="*/ 4248150 w 6334125"/>
              <a:gd name="connsiteY2-586" fmla="*/ 1932109 h 4027609"/>
              <a:gd name="connsiteX3-587" fmla="*/ 4326260 w 6334125"/>
              <a:gd name="connsiteY3-588" fmla="*/ 56478 h 4027609"/>
              <a:gd name="connsiteX4-589" fmla="*/ 5421635 w 6334125"/>
              <a:gd name="connsiteY4-590" fmla="*/ 1199478 h 4027609"/>
              <a:gd name="connsiteX5-591" fmla="*/ 6334125 w 6334125"/>
              <a:gd name="connsiteY5-592" fmla="*/ 760534 h 4027609"/>
              <a:gd name="connsiteX0-593" fmla="*/ 0 w 6334125"/>
              <a:gd name="connsiteY0-594" fmla="*/ 3994320 h 3994320"/>
              <a:gd name="connsiteX1-595" fmla="*/ 2895600 w 6334125"/>
              <a:gd name="connsiteY1-596" fmla="*/ 2822745 h 3994320"/>
              <a:gd name="connsiteX2-597" fmla="*/ 4248150 w 6334125"/>
              <a:gd name="connsiteY2-598" fmla="*/ 1898820 h 3994320"/>
              <a:gd name="connsiteX3-599" fmla="*/ 4326260 w 6334125"/>
              <a:gd name="connsiteY3-600" fmla="*/ 23189 h 3994320"/>
              <a:gd name="connsiteX4-601" fmla="*/ 5421635 w 6334125"/>
              <a:gd name="connsiteY4-602" fmla="*/ 1166189 h 3994320"/>
              <a:gd name="connsiteX5-603" fmla="*/ 6334125 w 6334125"/>
              <a:gd name="connsiteY5-604" fmla="*/ 727245 h 3994320"/>
              <a:gd name="connsiteX0-605" fmla="*/ 0 w 6334125"/>
              <a:gd name="connsiteY0-606" fmla="*/ 3995390 h 3995390"/>
              <a:gd name="connsiteX1-607" fmla="*/ 2895600 w 6334125"/>
              <a:gd name="connsiteY1-608" fmla="*/ 2823815 h 3995390"/>
              <a:gd name="connsiteX2-609" fmla="*/ 4248150 w 6334125"/>
              <a:gd name="connsiteY2-610" fmla="*/ 1899890 h 3995390"/>
              <a:gd name="connsiteX3-611" fmla="*/ 4326260 w 6334125"/>
              <a:gd name="connsiteY3-612" fmla="*/ 24259 h 3995390"/>
              <a:gd name="connsiteX4-613" fmla="*/ 5421635 w 6334125"/>
              <a:gd name="connsiteY4-614" fmla="*/ 1167259 h 3995390"/>
              <a:gd name="connsiteX5-615" fmla="*/ 6334125 w 6334125"/>
              <a:gd name="connsiteY5-616" fmla="*/ 728315 h 3995390"/>
              <a:gd name="connsiteX0-617" fmla="*/ 0 w 6334125"/>
              <a:gd name="connsiteY0-618" fmla="*/ 3996562 h 3996562"/>
              <a:gd name="connsiteX1-619" fmla="*/ 2895600 w 6334125"/>
              <a:gd name="connsiteY1-620" fmla="*/ 2824987 h 3996562"/>
              <a:gd name="connsiteX2-621" fmla="*/ 4248150 w 6334125"/>
              <a:gd name="connsiteY2-622" fmla="*/ 1901062 h 3996562"/>
              <a:gd name="connsiteX3-623" fmla="*/ 4326260 w 6334125"/>
              <a:gd name="connsiteY3-624" fmla="*/ 25431 h 3996562"/>
              <a:gd name="connsiteX4-625" fmla="*/ 5421635 w 6334125"/>
              <a:gd name="connsiteY4-626" fmla="*/ 1168431 h 3996562"/>
              <a:gd name="connsiteX5-627" fmla="*/ 6334125 w 6334125"/>
              <a:gd name="connsiteY5-628" fmla="*/ 729487 h 3996562"/>
              <a:gd name="connsiteX0-629" fmla="*/ 0 w 6334125"/>
              <a:gd name="connsiteY0-630" fmla="*/ 3998304 h 3998304"/>
              <a:gd name="connsiteX1-631" fmla="*/ 2895600 w 6334125"/>
              <a:gd name="connsiteY1-632" fmla="*/ 2826729 h 3998304"/>
              <a:gd name="connsiteX2-633" fmla="*/ 4248150 w 6334125"/>
              <a:gd name="connsiteY2-634" fmla="*/ 1902804 h 3998304"/>
              <a:gd name="connsiteX3-635" fmla="*/ 4326260 w 6334125"/>
              <a:gd name="connsiteY3-636" fmla="*/ 27173 h 3998304"/>
              <a:gd name="connsiteX4-637" fmla="*/ 5421635 w 6334125"/>
              <a:gd name="connsiteY4-638" fmla="*/ 1170173 h 3998304"/>
              <a:gd name="connsiteX5-639" fmla="*/ 6334125 w 6334125"/>
              <a:gd name="connsiteY5-640" fmla="*/ 731229 h 3998304"/>
              <a:gd name="connsiteX0-641" fmla="*/ 0 w 6310364"/>
              <a:gd name="connsiteY0-642" fmla="*/ 3562678 h 3562678"/>
              <a:gd name="connsiteX1-643" fmla="*/ 2871839 w 6310364"/>
              <a:gd name="connsiteY1-644" fmla="*/ 2826729 h 3562678"/>
              <a:gd name="connsiteX2-645" fmla="*/ 4224389 w 6310364"/>
              <a:gd name="connsiteY2-646" fmla="*/ 1902804 h 3562678"/>
              <a:gd name="connsiteX3-647" fmla="*/ 4302499 w 6310364"/>
              <a:gd name="connsiteY3-648" fmla="*/ 27173 h 3562678"/>
              <a:gd name="connsiteX4-649" fmla="*/ 5397874 w 6310364"/>
              <a:gd name="connsiteY4-650" fmla="*/ 1170173 h 3562678"/>
              <a:gd name="connsiteX5-651" fmla="*/ 6310364 w 6310364"/>
              <a:gd name="connsiteY5-652" fmla="*/ 731229 h 3562678"/>
              <a:gd name="connsiteX0-653" fmla="*/ 0 w 6310364"/>
              <a:gd name="connsiteY0-654" fmla="*/ 3562678 h 3562678"/>
              <a:gd name="connsiteX1-655" fmla="*/ 2871839 w 6310364"/>
              <a:gd name="connsiteY1-656" fmla="*/ 2826729 h 3562678"/>
              <a:gd name="connsiteX2-657" fmla="*/ 4224389 w 6310364"/>
              <a:gd name="connsiteY2-658" fmla="*/ 1902804 h 3562678"/>
              <a:gd name="connsiteX3-659" fmla="*/ 4302499 w 6310364"/>
              <a:gd name="connsiteY3-660" fmla="*/ 27173 h 3562678"/>
              <a:gd name="connsiteX4-661" fmla="*/ 5397874 w 6310364"/>
              <a:gd name="connsiteY4-662" fmla="*/ 1170173 h 3562678"/>
              <a:gd name="connsiteX5-663" fmla="*/ 6310364 w 6310364"/>
              <a:gd name="connsiteY5-664" fmla="*/ 731229 h 3562678"/>
              <a:gd name="connsiteX0-665" fmla="*/ 0 w 6310364"/>
              <a:gd name="connsiteY0-666" fmla="*/ 3564213 h 3564213"/>
              <a:gd name="connsiteX1-667" fmla="*/ 2871839 w 6310364"/>
              <a:gd name="connsiteY1-668" fmla="*/ 2828264 h 3564213"/>
              <a:gd name="connsiteX2-669" fmla="*/ 4232309 w 6310364"/>
              <a:gd name="connsiteY2-670" fmla="*/ 1817214 h 3564213"/>
              <a:gd name="connsiteX3-671" fmla="*/ 4302499 w 6310364"/>
              <a:gd name="connsiteY3-672" fmla="*/ 28708 h 3564213"/>
              <a:gd name="connsiteX4-673" fmla="*/ 5397874 w 6310364"/>
              <a:gd name="connsiteY4-674" fmla="*/ 1171708 h 3564213"/>
              <a:gd name="connsiteX5-675" fmla="*/ 6310364 w 6310364"/>
              <a:gd name="connsiteY5-676" fmla="*/ 732764 h 3564213"/>
              <a:gd name="connsiteX0-677" fmla="*/ 0 w 6310364"/>
              <a:gd name="connsiteY0-678" fmla="*/ 3564213 h 3564213"/>
              <a:gd name="connsiteX1-679" fmla="*/ 2871839 w 6310364"/>
              <a:gd name="connsiteY1-680" fmla="*/ 2828264 h 3564213"/>
              <a:gd name="connsiteX2-681" fmla="*/ 4232309 w 6310364"/>
              <a:gd name="connsiteY2-682" fmla="*/ 1817214 h 3564213"/>
              <a:gd name="connsiteX3-683" fmla="*/ 4302499 w 6310364"/>
              <a:gd name="connsiteY3-684" fmla="*/ 28708 h 3564213"/>
              <a:gd name="connsiteX4-685" fmla="*/ 5397874 w 6310364"/>
              <a:gd name="connsiteY4-686" fmla="*/ 1171708 h 3564213"/>
              <a:gd name="connsiteX5-687" fmla="*/ 6310364 w 6310364"/>
              <a:gd name="connsiteY5-688" fmla="*/ 732764 h 3564213"/>
              <a:gd name="connsiteX0-689" fmla="*/ 0 w 6310364"/>
              <a:gd name="connsiteY0-690" fmla="*/ 3564213 h 3564213"/>
              <a:gd name="connsiteX1-691" fmla="*/ 2871839 w 6310364"/>
              <a:gd name="connsiteY1-692" fmla="*/ 2828264 h 3564213"/>
              <a:gd name="connsiteX2-693" fmla="*/ 4232309 w 6310364"/>
              <a:gd name="connsiteY2-694" fmla="*/ 1817214 h 3564213"/>
              <a:gd name="connsiteX3-695" fmla="*/ 4302499 w 6310364"/>
              <a:gd name="connsiteY3-696" fmla="*/ 28708 h 3564213"/>
              <a:gd name="connsiteX4-697" fmla="*/ 5397874 w 6310364"/>
              <a:gd name="connsiteY4-698" fmla="*/ 1171708 h 3564213"/>
              <a:gd name="connsiteX5-699" fmla="*/ 6310364 w 6310364"/>
              <a:gd name="connsiteY5-700" fmla="*/ 732764 h 3564213"/>
              <a:gd name="connsiteX0-701" fmla="*/ 0 w 6310364"/>
              <a:gd name="connsiteY0-702" fmla="*/ 3564213 h 3564213"/>
              <a:gd name="connsiteX1-703" fmla="*/ 2871839 w 6310364"/>
              <a:gd name="connsiteY1-704" fmla="*/ 2828264 h 3564213"/>
              <a:gd name="connsiteX2-705" fmla="*/ 4232309 w 6310364"/>
              <a:gd name="connsiteY2-706" fmla="*/ 1817214 h 3564213"/>
              <a:gd name="connsiteX3-707" fmla="*/ 4302499 w 6310364"/>
              <a:gd name="connsiteY3-708" fmla="*/ 28708 h 3564213"/>
              <a:gd name="connsiteX4-709" fmla="*/ 5397874 w 6310364"/>
              <a:gd name="connsiteY4-710" fmla="*/ 1171708 h 3564213"/>
              <a:gd name="connsiteX5-711" fmla="*/ 6310364 w 6310364"/>
              <a:gd name="connsiteY5-712" fmla="*/ 732764 h 3564213"/>
              <a:gd name="connsiteX0-713" fmla="*/ 0 w 6310364"/>
              <a:gd name="connsiteY0-714" fmla="*/ 3564213 h 3564213"/>
              <a:gd name="connsiteX1-715" fmla="*/ 2871839 w 6310364"/>
              <a:gd name="connsiteY1-716" fmla="*/ 2828264 h 3564213"/>
              <a:gd name="connsiteX2-717" fmla="*/ 4232309 w 6310364"/>
              <a:gd name="connsiteY2-718" fmla="*/ 1817214 h 3564213"/>
              <a:gd name="connsiteX3-719" fmla="*/ 4302499 w 6310364"/>
              <a:gd name="connsiteY3-720" fmla="*/ 28708 h 3564213"/>
              <a:gd name="connsiteX4-721" fmla="*/ 5397874 w 6310364"/>
              <a:gd name="connsiteY4-722" fmla="*/ 1171708 h 3564213"/>
              <a:gd name="connsiteX5-723" fmla="*/ 6310364 w 6310364"/>
              <a:gd name="connsiteY5-724" fmla="*/ 732764 h 3564213"/>
              <a:gd name="connsiteX0-725" fmla="*/ 0 w 6310364"/>
              <a:gd name="connsiteY0-726" fmla="*/ 3562590 h 3562590"/>
              <a:gd name="connsiteX1-727" fmla="*/ 2871839 w 6310364"/>
              <a:gd name="connsiteY1-728" fmla="*/ 2826641 h 3562590"/>
              <a:gd name="connsiteX2-729" fmla="*/ 4232309 w 6310364"/>
              <a:gd name="connsiteY2-730" fmla="*/ 1815591 h 3562590"/>
              <a:gd name="connsiteX3-731" fmla="*/ 4302499 w 6310364"/>
              <a:gd name="connsiteY3-732" fmla="*/ 27085 h 3562590"/>
              <a:gd name="connsiteX4-733" fmla="*/ 5397874 w 6310364"/>
              <a:gd name="connsiteY4-734" fmla="*/ 1170085 h 3562590"/>
              <a:gd name="connsiteX5-735" fmla="*/ 6310364 w 6310364"/>
              <a:gd name="connsiteY5-736" fmla="*/ 731141 h 3562590"/>
              <a:gd name="connsiteX0-737" fmla="*/ 0 w 6310364"/>
              <a:gd name="connsiteY0-738" fmla="*/ 3337326 h 3337326"/>
              <a:gd name="connsiteX1-739" fmla="*/ 2871839 w 6310364"/>
              <a:gd name="connsiteY1-740" fmla="*/ 2601377 h 3337326"/>
              <a:gd name="connsiteX2-741" fmla="*/ 4232309 w 6310364"/>
              <a:gd name="connsiteY2-742" fmla="*/ 1590327 h 3337326"/>
              <a:gd name="connsiteX3-743" fmla="*/ 4357943 w 6310364"/>
              <a:gd name="connsiteY3-744" fmla="*/ 31515 h 3337326"/>
              <a:gd name="connsiteX4-745" fmla="*/ 5397874 w 6310364"/>
              <a:gd name="connsiteY4-746" fmla="*/ 944821 h 3337326"/>
              <a:gd name="connsiteX5-747" fmla="*/ 6310364 w 6310364"/>
              <a:gd name="connsiteY5-748" fmla="*/ 505877 h 3337326"/>
              <a:gd name="connsiteX0-749" fmla="*/ 0 w 6310364"/>
              <a:gd name="connsiteY0-750" fmla="*/ 3337326 h 3337326"/>
              <a:gd name="connsiteX1-751" fmla="*/ 2871839 w 6310364"/>
              <a:gd name="connsiteY1-752" fmla="*/ 2601377 h 3337326"/>
              <a:gd name="connsiteX2-753" fmla="*/ 4232309 w 6310364"/>
              <a:gd name="connsiteY2-754" fmla="*/ 1590327 h 3337326"/>
              <a:gd name="connsiteX3-755" fmla="*/ 4357943 w 6310364"/>
              <a:gd name="connsiteY3-756" fmla="*/ 31515 h 3337326"/>
              <a:gd name="connsiteX4-757" fmla="*/ 5397874 w 6310364"/>
              <a:gd name="connsiteY4-758" fmla="*/ 944821 h 3337326"/>
              <a:gd name="connsiteX5-759" fmla="*/ 6310364 w 6310364"/>
              <a:gd name="connsiteY5-760" fmla="*/ 505877 h 3337326"/>
              <a:gd name="connsiteX0-761" fmla="*/ 0 w 6310364"/>
              <a:gd name="connsiteY0-762" fmla="*/ 3337326 h 3337326"/>
              <a:gd name="connsiteX1-763" fmla="*/ 2871839 w 6310364"/>
              <a:gd name="connsiteY1-764" fmla="*/ 2601377 h 3337326"/>
              <a:gd name="connsiteX2-765" fmla="*/ 4232309 w 6310364"/>
              <a:gd name="connsiteY2-766" fmla="*/ 1590327 h 3337326"/>
              <a:gd name="connsiteX3-767" fmla="*/ 4357943 w 6310364"/>
              <a:gd name="connsiteY3-768" fmla="*/ 31515 h 3337326"/>
              <a:gd name="connsiteX4-769" fmla="*/ 5397874 w 6310364"/>
              <a:gd name="connsiteY4-770" fmla="*/ 944821 h 3337326"/>
              <a:gd name="connsiteX5-771" fmla="*/ 6310364 w 6310364"/>
              <a:gd name="connsiteY5-772" fmla="*/ 505877 h 3337326"/>
              <a:gd name="connsiteX0-773" fmla="*/ 0 w 6310364"/>
              <a:gd name="connsiteY0-774" fmla="*/ 3337326 h 3337326"/>
              <a:gd name="connsiteX1-775" fmla="*/ 2871839 w 6310364"/>
              <a:gd name="connsiteY1-776" fmla="*/ 2601377 h 3337326"/>
              <a:gd name="connsiteX2-777" fmla="*/ 4232309 w 6310364"/>
              <a:gd name="connsiteY2-778" fmla="*/ 1590327 h 3337326"/>
              <a:gd name="connsiteX3-779" fmla="*/ 4357943 w 6310364"/>
              <a:gd name="connsiteY3-780" fmla="*/ 31515 h 3337326"/>
              <a:gd name="connsiteX4-781" fmla="*/ 5397874 w 6310364"/>
              <a:gd name="connsiteY4-782" fmla="*/ 944821 h 3337326"/>
              <a:gd name="connsiteX5-783" fmla="*/ 6310364 w 6310364"/>
              <a:gd name="connsiteY5-784" fmla="*/ 505877 h 3337326"/>
              <a:gd name="connsiteX0-785" fmla="*/ 0 w 6310364"/>
              <a:gd name="connsiteY0-786" fmla="*/ 3337326 h 3337326"/>
              <a:gd name="connsiteX1-787" fmla="*/ 2871839 w 6310364"/>
              <a:gd name="connsiteY1-788" fmla="*/ 2601377 h 3337326"/>
              <a:gd name="connsiteX2-789" fmla="*/ 4232309 w 6310364"/>
              <a:gd name="connsiteY2-790" fmla="*/ 1590327 h 3337326"/>
              <a:gd name="connsiteX3-791" fmla="*/ 4357943 w 6310364"/>
              <a:gd name="connsiteY3-792" fmla="*/ 31515 h 3337326"/>
              <a:gd name="connsiteX4-793" fmla="*/ 5350352 w 6310364"/>
              <a:gd name="connsiteY4-794" fmla="*/ 810173 h 3337326"/>
              <a:gd name="connsiteX5-795" fmla="*/ 6310364 w 6310364"/>
              <a:gd name="connsiteY5-796" fmla="*/ 505877 h 3337326"/>
              <a:gd name="connsiteX0-797" fmla="*/ 0 w 6009386"/>
              <a:gd name="connsiteY0-798" fmla="*/ 3337326 h 3337326"/>
              <a:gd name="connsiteX1-799" fmla="*/ 2871839 w 6009386"/>
              <a:gd name="connsiteY1-800" fmla="*/ 2601377 h 3337326"/>
              <a:gd name="connsiteX2-801" fmla="*/ 4232309 w 6009386"/>
              <a:gd name="connsiteY2-802" fmla="*/ 1590327 h 3337326"/>
              <a:gd name="connsiteX3-803" fmla="*/ 4357943 w 6009386"/>
              <a:gd name="connsiteY3-804" fmla="*/ 31515 h 3337326"/>
              <a:gd name="connsiteX4-805" fmla="*/ 5350352 w 6009386"/>
              <a:gd name="connsiteY4-806" fmla="*/ 810173 h 3337326"/>
              <a:gd name="connsiteX5-807" fmla="*/ 6009386 w 6009386"/>
              <a:gd name="connsiteY5-808" fmla="*/ 474195 h 3337326"/>
              <a:gd name="connsiteX0-809" fmla="*/ 0 w 6009386"/>
              <a:gd name="connsiteY0-810" fmla="*/ 3337326 h 3337326"/>
              <a:gd name="connsiteX1-811" fmla="*/ 2871839 w 6009386"/>
              <a:gd name="connsiteY1-812" fmla="*/ 2601377 h 3337326"/>
              <a:gd name="connsiteX2-813" fmla="*/ 4232309 w 6009386"/>
              <a:gd name="connsiteY2-814" fmla="*/ 1590327 h 3337326"/>
              <a:gd name="connsiteX3-815" fmla="*/ 4357943 w 6009386"/>
              <a:gd name="connsiteY3-816" fmla="*/ 31515 h 3337326"/>
              <a:gd name="connsiteX4-817" fmla="*/ 5350352 w 6009386"/>
              <a:gd name="connsiteY4-818" fmla="*/ 810173 h 3337326"/>
              <a:gd name="connsiteX5-819" fmla="*/ 6009386 w 6009386"/>
              <a:gd name="connsiteY5-820" fmla="*/ 474195 h 3337326"/>
              <a:gd name="connsiteX0-821" fmla="*/ 0 w 6009386"/>
              <a:gd name="connsiteY0-822" fmla="*/ 3337326 h 3337326"/>
              <a:gd name="connsiteX1-823" fmla="*/ 2871839 w 6009386"/>
              <a:gd name="connsiteY1-824" fmla="*/ 2601377 h 3337326"/>
              <a:gd name="connsiteX2-825" fmla="*/ 4232309 w 6009386"/>
              <a:gd name="connsiteY2-826" fmla="*/ 1590327 h 3337326"/>
              <a:gd name="connsiteX3-827" fmla="*/ 4357943 w 6009386"/>
              <a:gd name="connsiteY3-828" fmla="*/ 31515 h 3337326"/>
              <a:gd name="connsiteX4-829" fmla="*/ 5199864 w 6009386"/>
              <a:gd name="connsiteY4-830" fmla="*/ 810173 h 3337326"/>
              <a:gd name="connsiteX5-831" fmla="*/ 6009386 w 6009386"/>
              <a:gd name="connsiteY5-832" fmla="*/ 474195 h 3337326"/>
              <a:gd name="connsiteX0-833" fmla="*/ 0 w 6009386"/>
              <a:gd name="connsiteY0-834" fmla="*/ 3337326 h 3337326"/>
              <a:gd name="connsiteX1-835" fmla="*/ 2871839 w 6009386"/>
              <a:gd name="connsiteY1-836" fmla="*/ 2601377 h 3337326"/>
              <a:gd name="connsiteX2-837" fmla="*/ 4232309 w 6009386"/>
              <a:gd name="connsiteY2-838" fmla="*/ 1590327 h 3337326"/>
              <a:gd name="connsiteX3-839" fmla="*/ 4357943 w 6009386"/>
              <a:gd name="connsiteY3-840" fmla="*/ 31515 h 3337326"/>
              <a:gd name="connsiteX4-841" fmla="*/ 5104819 w 6009386"/>
              <a:gd name="connsiteY4-842" fmla="*/ 810173 h 3337326"/>
              <a:gd name="connsiteX5-843" fmla="*/ 6009386 w 6009386"/>
              <a:gd name="connsiteY5-844" fmla="*/ 474195 h 3337326"/>
              <a:gd name="connsiteX0-845" fmla="*/ 0 w 6009386"/>
              <a:gd name="connsiteY0-846" fmla="*/ 3399330 h 3399330"/>
              <a:gd name="connsiteX1-847" fmla="*/ 2871839 w 6009386"/>
              <a:gd name="connsiteY1-848" fmla="*/ 2663381 h 3399330"/>
              <a:gd name="connsiteX2-849" fmla="*/ 4232309 w 6009386"/>
              <a:gd name="connsiteY2-850" fmla="*/ 1652331 h 3399330"/>
              <a:gd name="connsiteX3-851" fmla="*/ 4302500 w 6009386"/>
              <a:gd name="connsiteY3-852" fmla="*/ 30155 h 3399330"/>
              <a:gd name="connsiteX4-853" fmla="*/ 5104819 w 6009386"/>
              <a:gd name="connsiteY4-854" fmla="*/ 872177 h 3399330"/>
              <a:gd name="connsiteX5-855" fmla="*/ 6009386 w 6009386"/>
              <a:gd name="connsiteY5-856" fmla="*/ 536199 h 3399330"/>
              <a:gd name="connsiteX0-857" fmla="*/ 0 w 6009386"/>
              <a:gd name="connsiteY0-858" fmla="*/ 3394402 h 3394402"/>
              <a:gd name="connsiteX1-859" fmla="*/ 2871839 w 6009386"/>
              <a:gd name="connsiteY1-860" fmla="*/ 2658453 h 3394402"/>
              <a:gd name="connsiteX2-861" fmla="*/ 4232309 w 6009386"/>
              <a:gd name="connsiteY2-862" fmla="*/ 1647403 h 3394402"/>
              <a:gd name="connsiteX3-863" fmla="*/ 4302500 w 6009386"/>
              <a:gd name="connsiteY3-864" fmla="*/ 25227 h 3394402"/>
              <a:gd name="connsiteX4-865" fmla="*/ 5104819 w 6009386"/>
              <a:gd name="connsiteY4-866" fmla="*/ 867249 h 3394402"/>
              <a:gd name="connsiteX5-867" fmla="*/ 6009386 w 6009386"/>
              <a:gd name="connsiteY5-868" fmla="*/ 531271 h 3394402"/>
              <a:gd name="connsiteX0-869" fmla="*/ 0 w 5914340"/>
              <a:gd name="connsiteY0-870" fmla="*/ 3394402 h 3394402"/>
              <a:gd name="connsiteX1-871" fmla="*/ 2871839 w 5914340"/>
              <a:gd name="connsiteY1-872" fmla="*/ 2658453 h 3394402"/>
              <a:gd name="connsiteX2-873" fmla="*/ 4232309 w 5914340"/>
              <a:gd name="connsiteY2-874" fmla="*/ 1647403 h 3394402"/>
              <a:gd name="connsiteX3-875" fmla="*/ 4302500 w 5914340"/>
              <a:gd name="connsiteY3-876" fmla="*/ 25227 h 3394402"/>
              <a:gd name="connsiteX4-877" fmla="*/ 5104819 w 5914340"/>
              <a:gd name="connsiteY4-878" fmla="*/ 867249 h 3394402"/>
              <a:gd name="connsiteX5-879" fmla="*/ 5914340 w 5914340"/>
              <a:gd name="connsiteY5-880" fmla="*/ 562953 h 3394402"/>
              <a:gd name="connsiteX0-881" fmla="*/ 0 w 5914340"/>
              <a:gd name="connsiteY0-882" fmla="*/ 3404270 h 3404270"/>
              <a:gd name="connsiteX1-883" fmla="*/ 2871839 w 5914340"/>
              <a:gd name="connsiteY1-884" fmla="*/ 2668321 h 3404270"/>
              <a:gd name="connsiteX2-885" fmla="*/ 4232309 w 5914340"/>
              <a:gd name="connsiteY2-886" fmla="*/ 1657271 h 3404270"/>
              <a:gd name="connsiteX3-887" fmla="*/ 4302500 w 5914340"/>
              <a:gd name="connsiteY3-888" fmla="*/ 35095 h 3404270"/>
              <a:gd name="connsiteX4-889" fmla="*/ 5104819 w 5914340"/>
              <a:gd name="connsiteY4-890" fmla="*/ 877117 h 3404270"/>
              <a:gd name="connsiteX5-891" fmla="*/ 5914340 w 5914340"/>
              <a:gd name="connsiteY5-892" fmla="*/ 572821 h 3404270"/>
              <a:gd name="connsiteX0-893" fmla="*/ 0 w 5914340"/>
              <a:gd name="connsiteY0-894" fmla="*/ 3404270 h 3404270"/>
              <a:gd name="connsiteX1-895" fmla="*/ 2871839 w 5914340"/>
              <a:gd name="connsiteY1-896" fmla="*/ 2668321 h 3404270"/>
              <a:gd name="connsiteX2-897" fmla="*/ 4232309 w 5914340"/>
              <a:gd name="connsiteY2-898" fmla="*/ 1657271 h 3404270"/>
              <a:gd name="connsiteX3-899" fmla="*/ 4302500 w 5914340"/>
              <a:gd name="connsiteY3-900" fmla="*/ 35095 h 3404270"/>
              <a:gd name="connsiteX4-901" fmla="*/ 5104819 w 5914340"/>
              <a:gd name="connsiteY4-902" fmla="*/ 877117 h 3404270"/>
              <a:gd name="connsiteX5-903" fmla="*/ 5914340 w 5914340"/>
              <a:gd name="connsiteY5-904" fmla="*/ 572821 h 3404270"/>
              <a:gd name="connsiteX0-905" fmla="*/ 0 w 5914340"/>
              <a:gd name="connsiteY0-906" fmla="*/ 3404270 h 3404270"/>
              <a:gd name="connsiteX1-907" fmla="*/ 2871839 w 5914340"/>
              <a:gd name="connsiteY1-908" fmla="*/ 2668321 h 3404270"/>
              <a:gd name="connsiteX2-909" fmla="*/ 4232309 w 5914340"/>
              <a:gd name="connsiteY2-910" fmla="*/ 1657271 h 3404270"/>
              <a:gd name="connsiteX3-911" fmla="*/ 4302500 w 5914340"/>
              <a:gd name="connsiteY3-912" fmla="*/ 35095 h 3404270"/>
              <a:gd name="connsiteX4-913" fmla="*/ 5104819 w 5914340"/>
              <a:gd name="connsiteY4-914" fmla="*/ 877117 h 3404270"/>
              <a:gd name="connsiteX5-915" fmla="*/ 5914340 w 5914340"/>
              <a:gd name="connsiteY5-916" fmla="*/ 572821 h 3404270"/>
              <a:gd name="connsiteX0-917" fmla="*/ 0 w 5914340"/>
              <a:gd name="connsiteY0-918" fmla="*/ 3403048 h 3403048"/>
              <a:gd name="connsiteX1-919" fmla="*/ 2871839 w 5914340"/>
              <a:gd name="connsiteY1-920" fmla="*/ 2667099 h 3403048"/>
              <a:gd name="connsiteX2-921" fmla="*/ 4232309 w 5914340"/>
              <a:gd name="connsiteY2-922" fmla="*/ 1656049 h 3403048"/>
              <a:gd name="connsiteX3-923" fmla="*/ 4302500 w 5914340"/>
              <a:gd name="connsiteY3-924" fmla="*/ 33873 h 3403048"/>
              <a:gd name="connsiteX4-925" fmla="*/ 5104819 w 5914340"/>
              <a:gd name="connsiteY4-926" fmla="*/ 875895 h 3403048"/>
              <a:gd name="connsiteX5-927" fmla="*/ 5914340 w 5914340"/>
              <a:gd name="connsiteY5-928" fmla="*/ 571599 h 3403048"/>
              <a:gd name="connsiteX0-929" fmla="*/ 0 w 5914340"/>
              <a:gd name="connsiteY0-930" fmla="*/ 3402580 h 3402580"/>
              <a:gd name="connsiteX1-931" fmla="*/ 2871839 w 5914340"/>
              <a:gd name="connsiteY1-932" fmla="*/ 2666631 h 3402580"/>
              <a:gd name="connsiteX2-933" fmla="*/ 4232309 w 5914340"/>
              <a:gd name="connsiteY2-934" fmla="*/ 1655581 h 3402580"/>
              <a:gd name="connsiteX3-935" fmla="*/ 4302500 w 5914340"/>
              <a:gd name="connsiteY3-936" fmla="*/ 33405 h 3402580"/>
              <a:gd name="connsiteX4-937" fmla="*/ 5104819 w 5914340"/>
              <a:gd name="connsiteY4-938" fmla="*/ 875427 h 3402580"/>
              <a:gd name="connsiteX5-939" fmla="*/ 5914340 w 5914340"/>
              <a:gd name="connsiteY5-940" fmla="*/ 571131 h 3402580"/>
              <a:gd name="connsiteX0-941" fmla="*/ 0 w 5914340"/>
              <a:gd name="connsiteY0-942" fmla="*/ 3453106 h 3453106"/>
              <a:gd name="connsiteX1-943" fmla="*/ 2871839 w 5914340"/>
              <a:gd name="connsiteY1-944" fmla="*/ 2717157 h 3453106"/>
              <a:gd name="connsiteX2-945" fmla="*/ 4232309 w 5914340"/>
              <a:gd name="connsiteY2-946" fmla="*/ 1706107 h 3453106"/>
              <a:gd name="connsiteX3-947" fmla="*/ 4302500 w 5914340"/>
              <a:gd name="connsiteY3-948" fmla="*/ 83931 h 3453106"/>
              <a:gd name="connsiteX4-949" fmla="*/ 5104819 w 5914340"/>
              <a:gd name="connsiteY4-950" fmla="*/ 925953 h 3453106"/>
              <a:gd name="connsiteX5-951" fmla="*/ 5914340 w 5914340"/>
              <a:gd name="connsiteY5-952" fmla="*/ 621657 h 3453106"/>
              <a:gd name="connsiteX0-953" fmla="*/ 0 w 5914340"/>
              <a:gd name="connsiteY0-954" fmla="*/ 3453106 h 3453106"/>
              <a:gd name="connsiteX1-955" fmla="*/ 2871839 w 5914340"/>
              <a:gd name="connsiteY1-956" fmla="*/ 2717157 h 3453106"/>
              <a:gd name="connsiteX2-957" fmla="*/ 4232309 w 5914340"/>
              <a:gd name="connsiteY2-958" fmla="*/ 1706107 h 3453106"/>
              <a:gd name="connsiteX3-959" fmla="*/ 4302500 w 5914340"/>
              <a:gd name="connsiteY3-960" fmla="*/ 83931 h 3453106"/>
              <a:gd name="connsiteX4-961" fmla="*/ 5104819 w 5914340"/>
              <a:gd name="connsiteY4-962" fmla="*/ 925953 h 3453106"/>
              <a:gd name="connsiteX5-963" fmla="*/ 5914340 w 5914340"/>
              <a:gd name="connsiteY5-964" fmla="*/ 621657 h 3453106"/>
              <a:gd name="connsiteX0-965" fmla="*/ 0 w 6496747"/>
              <a:gd name="connsiteY0-966" fmla="*/ 3469284 h 3469284"/>
              <a:gd name="connsiteX1-967" fmla="*/ 3454246 w 6496747"/>
              <a:gd name="connsiteY1-968" fmla="*/ 2717157 h 3469284"/>
              <a:gd name="connsiteX2-969" fmla="*/ 4814716 w 6496747"/>
              <a:gd name="connsiteY2-970" fmla="*/ 1706107 h 3469284"/>
              <a:gd name="connsiteX3-971" fmla="*/ 4884907 w 6496747"/>
              <a:gd name="connsiteY3-972" fmla="*/ 83931 h 3469284"/>
              <a:gd name="connsiteX4-973" fmla="*/ 5687226 w 6496747"/>
              <a:gd name="connsiteY4-974" fmla="*/ 925953 h 3469284"/>
              <a:gd name="connsiteX5-975" fmla="*/ 6496747 w 6496747"/>
              <a:gd name="connsiteY5-976" fmla="*/ 621657 h 3469284"/>
              <a:gd name="connsiteX0-977" fmla="*/ 0 w 7734362"/>
              <a:gd name="connsiteY0-978" fmla="*/ 3469284 h 3469284"/>
              <a:gd name="connsiteX1-979" fmla="*/ 3454246 w 7734362"/>
              <a:gd name="connsiteY1-980" fmla="*/ 2717157 h 3469284"/>
              <a:gd name="connsiteX2-981" fmla="*/ 4814716 w 7734362"/>
              <a:gd name="connsiteY2-982" fmla="*/ 1706107 h 3469284"/>
              <a:gd name="connsiteX3-983" fmla="*/ 4884907 w 7734362"/>
              <a:gd name="connsiteY3-984" fmla="*/ 83931 h 3469284"/>
              <a:gd name="connsiteX4-985" fmla="*/ 5687226 w 7734362"/>
              <a:gd name="connsiteY4-986" fmla="*/ 925953 h 3469284"/>
              <a:gd name="connsiteX5-987" fmla="*/ 7734362 w 7734362"/>
              <a:gd name="connsiteY5-988" fmla="*/ 613568 h 3469284"/>
              <a:gd name="connsiteX0-989" fmla="*/ 0 w 7734362"/>
              <a:gd name="connsiteY0-990" fmla="*/ 3469284 h 3469284"/>
              <a:gd name="connsiteX1-991" fmla="*/ 3454246 w 7734362"/>
              <a:gd name="connsiteY1-992" fmla="*/ 2717157 h 3469284"/>
              <a:gd name="connsiteX2-993" fmla="*/ 4814716 w 7734362"/>
              <a:gd name="connsiteY2-994" fmla="*/ 1706107 h 3469284"/>
              <a:gd name="connsiteX3-995" fmla="*/ 4884907 w 7734362"/>
              <a:gd name="connsiteY3-996" fmla="*/ 83931 h 3469284"/>
              <a:gd name="connsiteX4-997" fmla="*/ 5687226 w 7734362"/>
              <a:gd name="connsiteY4-998" fmla="*/ 925953 h 3469284"/>
              <a:gd name="connsiteX5-999" fmla="*/ 7734362 w 7734362"/>
              <a:gd name="connsiteY5-1000" fmla="*/ 613568 h 3469284"/>
              <a:gd name="connsiteX0-1001" fmla="*/ 0 w 7734362"/>
              <a:gd name="connsiteY0-1002" fmla="*/ 3469284 h 3469284"/>
              <a:gd name="connsiteX1-1003" fmla="*/ 3454246 w 7734362"/>
              <a:gd name="connsiteY1-1004" fmla="*/ 2717157 h 3469284"/>
              <a:gd name="connsiteX2-1005" fmla="*/ 4814716 w 7734362"/>
              <a:gd name="connsiteY2-1006" fmla="*/ 1706107 h 3469284"/>
              <a:gd name="connsiteX3-1007" fmla="*/ 4884907 w 7734362"/>
              <a:gd name="connsiteY3-1008" fmla="*/ 83931 h 3469284"/>
              <a:gd name="connsiteX4-1009" fmla="*/ 5687226 w 7734362"/>
              <a:gd name="connsiteY4-1010" fmla="*/ 925953 h 3469284"/>
              <a:gd name="connsiteX5-1011" fmla="*/ 7734362 w 7734362"/>
              <a:gd name="connsiteY5-1012" fmla="*/ 613568 h 3469284"/>
              <a:gd name="connsiteX0-1013" fmla="*/ 0 w 7734362"/>
              <a:gd name="connsiteY0-1014" fmla="*/ 3469284 h 3469284"/>
              <a:gd name="connsiteX1-1015" fmla="*/ 3454246 w 7734362"/>
              <a:gd name="connsiteY1-1016" fmla="*/ 2717157 h 3469284"/>
              <a:gd name="connsiteX2-1017" fmla="*/ 4814716 w 7734362"/>
              <a:gd name="connsiteY2-1018" fmla="*/ 1706107 h 3469284"/>
              <a:gd name="connsiteX3-1019" fmla="*/ 4884907 w 7734362"/>
              <a:gd name="connsiteY3-1020" fmla="*/ 83931 h 3469284"/>
              <a:gd name="connsiteX4-1021" fmla="*/ 5711493 w 7734362"/>
              <a:gd name="connsiteY4-1022" fmla="*/ 998754 h 3469284"/>
              <a:gd name="connsiteX5-1023" fmla="*/ 7734362 w 7734362"/>
              <a:gd name="connsiteY5-1024" fmla="*/ 613568 h 3469284"/>
              <a:gd name="connsiteX0-1025" fmla="*/ 0 w 7734362"/>
              <a:gd name="connsiteY0-1026" fmla="*/ 3469284 h 3469284"/>
              <a:gd name="connsiteX1-1027" fmla="*/ 3454246 w 7734362"/>
              <a:gd name="connsiteY1-1028" fmla="*/ 2717157 h 3469284"/>
              <a:gd name="connsiteX2-1029" fmla="*/ 4814716 w 7734362"/>
              <a:gd name="connsiteY2-1030" fmla="*/ 1706107 h 3469284"/>
              <a:gd name="connsiteX3-1031" fmla="*/ 4884907 w 7734362"/>
              <a:gd name="connsiteY3-1032" fmla="*/ 83931 h 3469284"/>
              <a:gd name="connsiteX4-1033" fmla="*/ 5711493 w 7734362"/>
              <a:gd name="connsiteY4-1034" fmla="*/ 998754 h 3469284"/>
              <a:gd name="connsiteX5-1035" fmla="*/ 7734362 w 7734362"/>
              <a:gd name="connsiteY5-1036" fmla="*/ 613568 h 3469284"/>
              <a:gd name="connsiteX0-1037" fmla="*/ 0 w 7734362"/>
              <a:gd name="connsiteY0-1038" fmla="*/ 3469284 h 3469284"/>
              <a:gd name="connsiteX1-1039" fmla="*/ 3454246 w 7734362"/>
              <a:gd name="connsiteY1-1040" fmla="*/ 2717157 h 3469284"/>
              <a:gd name="connsiteX2-1041" fmla="*/ 4814716 w 7734362"/>
              <a:gd name="connsiteY2-1042" fmla="*/ 1706107 h 3469284"/>
              <a:gd name="connsiteX3-1043" fmla="*/ 4884907 w 7734362"/>
              <a:gd name="connsiteY3-1044" fmla="*/ 83931 h 3469284"/>
              <a:gd name="connsiteX4-1045" fmla="*/ 5897540 w 7734362"/>
              <a:gd name="connsiteY4-1046" fmla="*/ 1014932 h 3469284"/>
              <a:gd name="connsiteX5-1047" fmla="*/ 7734362 w 7734362"/>
              <a:gd name="connsiteY5-1048" fmla="*/ 613568 h 3469284"/>
              <a:gd name="connsiteX0-1049" fmla="*/ 0 w 7734362"/>
              <a:gd name="connsiteY0-1050" fmla="*/ 3469284 h 3469284"/>
              <a:gd name="connsiteX1-1051" fmla="*/ 3454246 w 7734362"/>
              <a:gd name="connsiteY1-1052" fmla="*/ 2717157 h 3469284"/>
              <a:gd name="connsiteX2-1053" fmla="*/ 4814716 w 7734362"/>
              <a:gd name="connsiteY2-1054" fmla="*/ 1706107 h 3469284"/>
              <a:gd name="connsiteX3-1055" fmla="*/ 4884907 w 7734362"/>
              <a:gd name="connsiteY3-1056" fmla="*/ 83931 h 3469284"/>
              <a:gd name="connsiteX4-1057" fmla="*/ 5897540 w 7734362"/>
              <a:gd name="connsiteY4-1058" fmla="*/ 1014932 h 3469284"/>
              <a:gd name="connsiteX5-1059" fmla="*/ 7734362 w 7734362"/>
              <a:gd name="connsiteY5-1060" fmla="*/ 613568 h 3469284"/>
              <a:gd name="connsiteX0-1061" fmla="*/ 0 w 7734362"/>
              <a:gd name="connsiteY0-1062" fmla="*/ 3469284 h 3469284"/>
              <a:gd name="connsiteX1-1063" fmla="*/ 3454246 w 7734362"/>
              <a:gd name="connsiteY1-1064" fmla="*/ 2717157 h 3469284"/>
              <a:gd name="connsiteX2-1065" fmla="*/ 4814716 w 7734362"/>
              <a:gd name="connsiteY2-1066" fmla="*/ 1706107 h 3469284"/>
              <a:gd name="connsiteX3-1067" fmla="*/ 4884907 w 7734362"/>
              <a:gd name="connsiteY3-1068" fmla="*/ 83931 h 3469284"/>
              <a:gd name="connsiteX4-1069" fmla="*/ 6164476 w 7734362"/>
              <a:gd name="connsiteY4-1070" fmla="*/ 1023021 h 3469284"/>
              <a:gd name="connsiteX5-1071" fmla="*/ 7734362 w 7734362"/>
              <a:gd name="connsiteY5-1072" fmla="*/ 613568 h 3469284"/>
              <a:gd name="connsiteX0-1073" fmla="*/ 0 w 7734362"/>
              <a:gd name="connsiteY0-1074" fmla="*/ 3469284 h 3469284"/>
              <a:gd name="connsiteX1-1075" fmla="*/ 3454246 w 7734362"/>
              <a:gd name="connsiteY1-1076" fmla="*/ 2717157 h 3469284"/>
              <a:gd name="connsiteX2-1077" fmla="*/ 4814716 w 7734362"/>
              <a:gd name="connsiteY2-1078" fmla="*/ 1706107 h 3469284"/>
              <a:gd name="connsiteX3-1079" fmla="*/ 4884907 w 7734362"/>
              <a:gd name="connsiteY3-1080" fmla="*/ 83931 h 3469284"/>
              <a:gd name="connsiteX4-1081" fmla="*/ 6164476 w 7734362"/>
              <a:gd name="connsiteY4-1082" fmla="*/ 1023021 h 3469284"/>
              <a:gd name="connsiteX5-1083" fmla="*/ 7734362 w 7734362"/>
              <a:gd name="connsiteY5-1084" fmla="*/ 613568 h 3469284"/>
              <a:gd name="connsiteX0-1085" fmla="*/ 0 w 7734362"/>
              <a:gd name="connsiteY0-1086" fmla="*/ 3476437 h 3476437"/>
              <a:gd name="connsiteX1-1087" fmla="*/ 3454246 w 7734362"/>
              <a:gd name="connsiteY1-1088" fmla="*/ 2724310 h 3476437"/>
              <a:gd name="connsiteX2-1089" fmla="*/ 5025030 w 7734362"/>
              <a:gd name="connsiteY2-1090" fmla="*/ 1600014 h 3476437"/>
              <a:gd name="connsiteX3-1091" fmla="*/ 4884907 w 7734362"/>
              <a:gd name="connsiteY3-1092" fmla="*/ 91084 h 3476437"/>
              <a:gd name="connsiteX4-1093" fmla="*/ 6164476 w 7734362"/>
              <a:gd name="connsiteY4-1094" fmla="*/ 1030174 h 3476437"/>
              <a:gd name="connsiteX5-1095" fmla="*/ 7734362 w 7734362"/>
              <a:gd name="connsiteY5-1096" fmla="*/ 620721 h 3476437"/>
              <a:gd name="connsiteX0-1097" fmla="*/ 0 w 7734362"/>
              <a:gd name="connsiteY0-1098" fmla="*/ 3491750 h 3491750"/>
              <a:gd name="connsiteX1-1099" fmla="*/ 3454246 w 7734362"/>
              <a:gd name="connsiteY1-1100" fmla="*/ 2739623 h 3491750"/>
              <a:gd name="connsiteX2-1101" fmla="*/ 5162543 w 7734362"/>
              <a:gd name="connsiteY2-1102" fmla="*/ 1421191 h 3491750"/>
              <a:gd name="connsiteX3-1103" fmla="*/ 4884907 w 7734362"/>
              <a:gd name="connsiteY3-1104" fmla="*/ 106397 h 3491750"/>
              <a:gd name="connsiteX4-1105" fmla="*/ 6164476 w 7734362"/>
              <a:gd name="connsiteY4-1106" fmla="*/ 1045487 h 3491750"/>
              <a:gd name="connsiteX5-1107" fmla="*/ 7734362 w 7734362"/>
              <a:gd name="connsiteY5-1108" fmla="*/ 636034 h 3491750"/>
              <a:gd name="connsiteX0-1109" fmla="*/ 0 w 7734362"/>
              <a:gd name="connsiteY0-1110" fmla="*/ 3481682 h 3481682"/>
              <a:gd name="connsiteX1-1111" fmla="*/ 3454246 w 7734362"/>
              <a:gd name="connsiteY1-1112" fmla="*/ 2729555 h 3481682"/>
              <a:gd name="connsiteX2-1113" fmla="*/ 5162543 w 7734362"/>
              <a:gd name="connsiteY2-1114" fmla="*/ 1411123 h 3481682"/>
              <a:gd name="connsiteX3-1115" fmla="*/ 4884907 w 7734362"/>
              <a:gd name="connsiteY3-1116" fmla="*/ 96329 h 3481682"/>
              <a:gd name="connsiteX4-1117" fmla="*/ 6164476 w 7734362"/>
              <a:gd name="connsiteY4-1118" fmla="*/ 1035419 h 3481682"/>
              <a:gd name="connsiteX5-1119" fmla="*/ 7734362 w 7734362"/>
              <a:gd name="connsiteY5-1120" fmla="*/ 625966 h 3481682"/>
              <a:gd name="connsiteX0-1121" fmla="*/ 0 w 7734362"/>
              <a:gd name="connsiteY0-1122" fmla="*/ 3617264 h 3617264"/>
              <a:gd name="connsiteX1-1123" fmla="*/ 3454246 w 7734362"/>
              <a:gd name="connsiteY1-1124" fmla="*/ 2865137 h 3617264"/>
              <a:gd name="connsiteX2-1125" fmla="*/ 5162543 w 7734362"/>
              <a:gd name="connsiteY2-1126" fmla="*/ 1546705 h 3617264"/>
              <a:gd name="connsiteX3-1127" fmla="*/ 5022420 w 7734362"/>
              <a:gd name="connsiteY3-1128" fmla="*/ 86309 h 3617264"/>
              <a:gd name="connsiteX4-1129" fmla="*/ 6164476 w 7734362"/>
              <a:gd name="connsiteY4-1130" fmla="*/ 1171001 h 3617264"/>
              <a:gd name="connsiteX5-1131" fmla="*/ 7734362 w 7734362"/>
              <a:gd name="connsiteY5-1132" fmla="*/ 761548 h 3617264"/>
              <a:gd name="connsiteX0-1133" fmla="*/ 0 w 7734362"/>
              <a:gd name="connsiteY0-1134" fmla="*/ 3617264 h 3617264"/>
              <a:gd name="connsiteX1-1135" fmla="*/ 3454246 w 7734362"/>
              <a:gd name="connsiteY1-1136" fmla="*/ 2865137 h 3617264"/>
              <a:gd name="connsiteX2-1137" fmla="*/ 5162543 w 7734362"/>
              <a:gd name="connsiteY2-1138" fmla="*/ 1546705 h 3617264"/>
              <a:gd name="connsiteX3-1139" fmla="*/ 5022420 w 7734362"/>
              <a:gd name="connsiteY3-1140" fmla="*/ 86309 h 3617264"/>
              <a:gd name="connsiteX4-1141" fmla="*/ 6164476 w 7734362"/>
              <a:gd name="connsiteY4-1142" fmla="*/ 1171001 h 3617264"/>
              <a:gd name="connsiteX5-1143" fmla="*/ 7734362 w 7734362"/>
              <a:gd name="connsiteY5-1144" fmla="*/ 761548 h 3617264"/>
              <a:gd name="connsiteX0-1145" fmla="*/ 0 w 7734362"/>
              <a:gd name="connsiteY0-1146" fmla="*/ 3601719 h 3601719"/>
              <a:gd name="connsiteX1-1147" fmla="*/ 3454246 w 7734362"/>
              <a:gd name="connsiteY1-1148" fmla="*/ 2849592 h 3601719"/>
              <a:gd name="connsiteX2-1149" fmla="*/ 5162543 w 7734362"/>
              <a:gd name="connsiteY2-1150" fmla="*/ 1531160 h 3601719"/>
              <a:gd name="connsiteX3-1151" fmla="*/ 5022420 w 7734362"/>
              <a:gd name="connsiteY3-1152" fmla="*/ 70764 h 3601719"/>
              <a:gd name="connsiteX4-1153" fmla="*/ 6164476 w 7734362"/>
              <a:gd name="connsiteY4-1154" fmla="*/ 1155456 h 3601719"/>
              <a:gd name="connsiteX5-1155" fmla="*/ 7734362 w 7734362"/>
              <a:gd name="connsiteY5-1156" fmla="*/ 746003 h 3601719"/>
              <a:gd name="connsiteX0-1157" fmla="*/ 0 w 7734362"/>
              <a:gd name="connsiteY0-1158" fmla="*/ 3663073 h 3663073"/>
              <a:gd name="connsiteX1-1159" fmla="*/ 3454246 w 7734362"/>
              <a:gd name="connsiteY1-1160" fmla="*/ 2910946 h 3663073"/>
              <a:gd name="connsiteX2-1161" fmla="*/ 5162543 w 7734362"/>
              <a:gd name="connsiteY2-1162" fmla="*/ 1592514 h 3663073"/>
              <a:gd name="connsiteX3-1163" fmla="*/ 4941530 w 7734362"/>
              <a:gd name="connsiteY3-1164" fmla="*/ 67405 h 3663073"/>
              <a:gd name="connsiteX4-1165" fmla="*/ 6164476 w 7734362"/>
              <a:gd name="connsiteY4-1166" fmla="*/ 1216810 h 3663073"/>
              <a:gd name="connsiteX5-1167" fmla="*/ 7734362 w 7734362"/>
              <a:gd name="connsiteY5-1168" fmla="*/ 807357 h 3663073"/>
              <a:gd name="connsiteX0-1169" fmla="*/ 0 w 7734362"/>
              <a:gd name="connsiteY0-1170" fmla="*/ 3660638 h 3660638"/>
              <a:gd name="connsiteX1-1171" fmla="*/ 3454246 w 7734362"/>
              <a:gd name="connsiteY1-1172" fmla="*/ 2908511 h 3660638"/>
              <a:gd name="connsiteX2-1173" fmla="*/ 5162543 w 7734362"/>
              <a:gd name="connsiteY2-1174" fmla="*/ 1590079 h 3660638"/>
              <a:gd name="connsiteX3-1175" fmla="*/ 4941530 w 7734362"/>
              <a:gd name="connsiteY3-1176" fmla="*/ 64970 h 3660638"/>
              <a:gd name="connsiteX4-1177" fmla="*/ 6164476 w 7734362"/>
              <a:gd name="connsiteY4-1178" fmla="*/ 1214375 h 3660638"/>
              <a:gd name="connsiteX5-1179" fmla="*/ 7734362 w 7734362"/>
              <a:gd name="connsiteY5-1180" fmla="*/ 804922 h 3660638"/>
              <a:gd name="connsiteX0-1181" fmla="*/ 0 w 7734362"/>
              <a:gd name="connsiteY0-1182" fmla="*/ 3688791 h 3688791"/>
              <a:gd name="connsiteX1-1183" fmla="*/ 3454246 w 7734362"/>
              <a:gd name="connsiteY1-1184" fmla="*/ 2936664 h 3688791"/>
              <a:gd name="connsiteX2-1185" fmla="*/ 5162543 w 7734362"/>
              <a:gd name="connsiteY2-1186" fmla="*/ 1618232 h 3688791"/>
              <a:gd name="connsiteX3-1187" fmla="*/ 4941530 w 7734362"/>
              <a:gd name="connsiteY3-1188" fmla="*/ 93123 h 3688791"/>
              <a:gd name="connsiteX4-1189" fmla="*/ 6164476 w 7734362"/>
              <a:gd name="connsiteY4-1190" fmla="*/ 1242528 h 3688791"/>
              <a:gd name="connsiteX5-1191" fmla="*/ 7734362 w 7734362"/>
              <a:gd name="connsiteY5-1192" fmla="*/ 833075 h 3688791"/>
              <a:gd name="connsiteX0-1193" fmla="*/ 0 w 7734362"/>
              <a:gd name="connsiteY0-1194" fmla="*/ 3673620 h 3673620"/>
              <a:gd name="connsiteX1-1195" fmla="*/ 3454246 w 7734362"/>
              <a:gd name="connsiteY1-1196" fmla="*/ 2921493 h 3673620"/>
              <a:gd name="connsiteX2-1197" fmla="*/ 5162543 w 7734362"/>
              <a:gd name="connsiteY2-1198" fmla="*/ 1603061 h 3673620"/>
              <a:gd name="connsiteX3-1199" fmla="*/ 4957709 w 7734362"/>
              <a:gd name="connsiteY3-1200" fmla="*/ 94131 h 3673620"/>
              <a:gd name="connsiteX4-1201" fmla="*/ 6164476 w 7734362"/>
              <a:gd name="connsiteY4-1202" fmla="*/ 1227357 h 3673620"/>
              <a:gd name="connsiteX5-1203" fmla="*/ 7734362 w 7734362"/>
              <a:gd name="connsiteY5-1204" fmla="*/ 817904 h 3673620"/>
              <a:gd name="connsiteX0-1205" fmla="*/ 0 w 7734362"/>
              <a:gd name="connsiteY0-1206" fmla="*/ 3640616 h 3640616"/>
              <a:gd name="connsiteX1-1207" fmla="*/ 3454246 w 7734362"/>
              <a:gd name="connsiteY1-1208" fmla="*/ 2888489 h 3640616"/>
              <a:gd name="connsiteX2-1209" fmla="*/ 5162543 w 7734362"/>
              <a:gd name="connsiteY2-1210" fmla="*/ 1570057 h 3640616"/>
              <a:gd name="connsiteX3-1211" fmla="*/ 4957709 w 7734362"/>
              <a:gd name="connsiteY3-1212" fmla="*/ 61127 h 3640616"/>
              <a:gd name="connsiteX4-1213" fmla="*/ 6164476 w 7734362"/>
              <a:gd name="connsiteY4-1214" fmla="*/ 1194353 h 3640616"/>
              <a:gd name="connsiteX5-1215" fmla="*/ 7734362 w 7734362"/>
              <a:gd name="connsiteY5-1216" fmla="*/ 784900 h 3640616"/>
              <a:gd name="connsiteX0-1217" fmla="*/ 0 w 7734362"/>
              <a:gd name="connsiteY0-1218" fmla="*/ 3647921 h 3647921"/>
              <a:gd name="connsiteX1-1219" fmla="*/ 3454246 w 7734362"/>
              <a:gd name="connsiteY1-1220" fmla="*/ 2895794 h 3647921"/>
              <a:gd name="connsiteX2-1221" fmla="*/ 5162543 w 7734362"/>
              <a:gd name="connsiteY2-1222" fmla="*/ 1577362 h 3647921"/>
              <a:gd name="connsiteX3-1223" fmla="*/ 4957709 w 7734362"/>
              <a:gd name="connsiteY3-1224" fmla="*/ 68432 h 3647921"/>
              <a:gd name="connsiteX4-1225" fmla="*/ 6164476 w 7734362"/>
              <a:gd name="connsiteY4-1226" fmla="*/ 1201658 h 3647921"/>
              <a:gd name="connsiteX5-1227" fmla="*/ 7734362 w 7734362"/>
              <a:gd name="connsiteY5-1228" fmla="*/ 792205 h 3647921"/>
              <a:gd name="connsiteX0-1229" fmla="*/ 0 w 7734362"/>
              <a:gd name="connsiteY0-1230" fmla="*/ 3659436 h 3659436"/>
              <a:gd name="connsiteX1-1231" fmla="*/ 3454246 w 7734362"/>
              <a:gd name="connsiteY1-1232" fmla="*/ 2907309 h 3659436"/>
              <a:gd name="connsiteX2-1233" fmla="*/ 5162543 w 7734362"/>
              <a:gd name="connsiteY2-1234" fmla="*/ 1588877 h 3659436"/>
              <a:gd name="connsiteX3-1235" fmla="*/ 4957709 w 7734362"/>
              <a:gd name="connsiteY3-1236" fmla="*/ 79947 h 3659436"/>
              <a:gd name="connsiteX4-1237" fmla="*/ 6164476 w 7734362"/>
              <a:gd name="connsiteY4-1238" fmla="*/ 1213173 h 3659436"/>
              <a:gd name="connsiteX5-1239" fmla="*/ 7734362 w 7734362"/>
              <a:gd name="connsiteY5-1240" fmla="*/ 803720 h 3659436"/>
              <a:gd name="connsiteX0-1241" fmla="*/ 0 w 7734362"/>
              <a:gd name="connsiteY0-1242" fmla="*/ 3659436 h 3659436"/>
              <a:gd name="connsiteX1-1243" fmla="*/ 3454246 w 7734362"/>
              <a:gd name="connsiteY1-1244" fmla="*/ 2907309 h 3659436"/>
              <a:gd name="connsiteX2-1245" fmla="*/ 5162543 w 7734362"/>
              <a:gd name="connsiteY2-1246" fmla="*/ 1588877 h 3659436"/>
              <a:gd name="connsiteX3-1247" fmla="*/ 4957709 w 7734362"/>
              <a:gd name="connsiteY3-1248" fmla="*/ 79947 h 3659436"/>
              <a:gd name="connsiteX4-1249" fmla="*/ 6164476 w 7734362"/>
              <a:gd name="connsiteY4-1250" fmla="*/ 1213173 h 3659436"/>
              <a:gd name="connsiteX5-1251" fmla="*/ 7734362 w 7734362"/>
              <a:gd name="connsiteY5-1252" fmla="*/ 803720 h 3659436"/>
              <a:gd name="connsiteX0-1253" fmla="*/ 0 w 7734362"/>
              <a:gd name="connsiteY0-1254" fmla="*/ 3582010 h 3582010"/>
              <a:gd name="connsiteX1-1255" fmla="*/ 3454246 w 7734362"/>
              <a:gd name="connsiteY1-1256" fmla="*/ 2829883 h 3582010"/>
              <a:gd name="connsiteX2-1257" fmla="*/ 5162543 w 7734362"/>
              <a:gd name="connsiteY2-1258" fmla="*/ 1511451 h 3582010"/>
              <a:gd name="connsiteX3-1259" fmla="*/ 4957709 w 7734362"/>
              <a:gd name="connsiteY3-1260" fmla="*/ 2521 h 3582010"/>
              <a:gd name="connsiteX4-1261" fmla="*/ 6407145 w 7734362"/>
              <a:gd name="connsiteY4-1262" fmla="*/ 1103391 h 3582010"/>
              <a:gd name="connsiteX5-1263" fmla="*/ 7734362 w 7734362"/>
              <a:gd name="connsiteY5-1264" fmla="*/ 726294 h 3582010"/>
              <a:gd name="connsiteX0-1265" fmla="*/ 0 w 7734362"/>
              <a:gd name="connsiteY0-1266" fmla="*/ 3586304 h 3586304"/>
              <a:gd name="connsiteX1-1267" fmla="*/ 3454246 w 7734362"/>
              <a:gd name="connsiteY1-1268" fmla="*/ 2834177 h 3586304"/>
              <a:gd name="connsiteX2-1269" fmla="*/ 5162543 w 7734362"/>
              <a:gd name="connsiteY2-1270" fmla="*/ 1515745 h 3586304"/>
              <a:gd name="connsiteX3-1271" fmla="*/ 4957709 w 7734362"/>
              <a:gd name="connsiteY3-1272" fmla="*/ 6815 h 3586304"/>
              <a:gd name="connsiteX4-1273" fmla="*/ 6407145 w 7734362"/>
              <a:gd name="connsiteY4-1274" fmla="*/ 1107685 h 3586304"/>
              <a:gd name="connsiteX5-1275" fmla="*/ 7734362 w 7734362"/>
              <a:gd name="connsiteY5-1276" fmla="*/ 730588 h 3586304"/>
              <a:gd name="connsiteX0-1277" fmla="*/ 0 w 7734362"/>
              <a:gd name="connsiteY0-1278" fmla="*/ 3687876 h 3687876"/>
              <a:gd name="connsiteX1-1279" fmla="*/ 3454246 w 7734362"/>
              <a:gd name="connsiteY1-1280" fmla="*/ 2935749 h 3687876"/>
              <a:gd name="connsiteX2-1281" fmla="*/ 5162543 w 7734362"/>
              <a:gd name="connsiteY2-1282" fmla="*/ 1617317 h 3687876"/>
              <a:gd name="connsiteX3-1283" fmla="*/ 4957709 w 7734362"/>
              <a:gd name="connsiteY3-1284" fmla="*/ 108387 h 3687876"/>
              <a:gd name="connsiteX4-1285" fmla="*/ 6407145 w 7734362"/>
              <a:gd name="connsiteY4-1286" fmla="*/ 1209257 h 3687876"/>
              <a:gd name="connsiteX5-1287" fmla="*/ 7734362 w 7734362"/>
              <a:gd name="connsiteY5-1288" fmla="*/ 832160 h 3687876"/>
              <a:gd name="connsiteX0-1289" fmla="*/ 0 w 7734362"/>
              <a:gd name="connsiteY0-1290" fmla="*/ 3707261 h 3707261"/>
              <a:gd name="connsiteX1-1291" fmla="*/ 3454246 w 7734362"/>
              <a:gd name="connsiteY1-1292" fmla="*/ 2955134 h 3707261"/>
              <a:gd name="connsiteX2-1293" fmla="*/ 5162543 w 7734362"/>
              <a:gd name="connsiteY2-1294" fmla="*/ 1636702 h 3707261"/>
              <a:gd name="connsiteX3-1295" fmla="*/ 4957709 w 7734362"/>
              <a:gd name="connsiteY3-1296" fmla="*/ 127772 h 3707261"/>
              <a:gd name="connsiteX4-1297" fmla="*/ 6407145 w 7734362"/>
              <a:gd name="connsiteY4-1298" fmla="*/ 1228642 h 3707261"/>
              <a:gd name="connsiteX5-1299" fmla="*/ 7734362 w 7734362"/>
              <a:gd name="connsiteY5-1300" fmla="*/ 851545 h 3707261"/>
              <a:gd name="connsiteX0-1301" fmla="*/ 0 w 7734362"/>
              <a:gd name="connsiteY0-1302" fmla="*/ 3661117 h 3661117"/>
              <a:gd name="connsiteX1-1303" fmla="*/ 3454246 w 7734362"/>
              <a:gd name="connsiteY1-1304" fmla="*/ 2908990 h 3661117"/>
              <a:gd name="connsiteX2-1305" fmla="*/ 5162543 w 7734362"/>
              <a:gd name="connsiteY2-1306" fmla="*/ 1590558 h 3661117"/>
              <a:gd name="connsiteX3-1307" fmla="*/ 4957709 w 7734362"/>
              <a:gd name="connsiteY3-1308" fmla="*/ 81628 h 3661117"/>
              <a:gd name="connsiteX4-1309" fmla="*/ 6407145 w 7734362"/>
              <a:gd name="connsiteY4-1310" fmla="*/ 1182498 h 3661117"/>
              <a:gd name="connsiteX5-1311" fmla="*/ 7734362 w 7734362"/>
              <a:gd name="connsiteY5-1312" fmla="*/ 805401 h 3661117"/>
              <a:gd name="connsiteX0-1313" fmla="*/ 0 w 7734362"/>
              <a:gd name="connsiteY0-1314" fmla="*/ 3653475 h 3653475"/>
              <a:gd name="connsiteX1-1315" fmla="*/ 3454246 w 7734362"/>
              <a:gd name="connsiteY1-1316" fmla="*/ 2901348 h 3653475"/>
              <a:gd name="connsiteX2-1317" fmla="*/ 5162543 w 7734362"/>
              <a:gd name="connsiteY2-1318" fmla="*/ 1582916 h 3653475"/>
              <a:gd name="connsiteX3-1319" fmla="*/ 4957709 w 7734362"/>
              <a:gd name="connsiteY3-1320" fmla="*/ 73986 h 3653475"/>
              <a:gd name="connsiteX4-1321" fmla="*/ 6407145 w 7734362"/>
              <a:gd name="connsiteY4-1322" fmla="*/ 1174856 h 3653475"/>
              <a:gd name="connsiteX5-1323" fmla="*/ 7734362 w 7734362"/>
              <a:gd name="connsiteY5-1324" fmla="*/ 797759 h 3653475"/>
              <a:gd name="connsiteX0-1325" fmla="*/ 0 w 7734362"/>
              <a:gd name="connsiteY0-1326" fmla="*/ 3682289 h 3682289"/>
              <a:gd name="connsiteX1-1327" fmla="*/ 3454246 w 7734362"/>
              <a:gd name="connsiteY1-1328" fmla="*/ 2930162 h 3682289"/>
              <a:gd name="connsiteX2-1329" fmla="*/ 5162543 w 7734362"/>
              <a:gd name="connsiteY2-1330" fmla="*/ 1611730 h 3682289"/>
              <a:gd name="connsiteX3-1331" fmla="*/ 4957709 w 7734362"/>
              <a:gd name="connsiteY3-1332" fmla="*/ 102800 h 3682289"/>
              <a:gd name="connsiteX4-1333" fmla="*/ 6407145 w 7734362"/>
              <a:gd name="connsiteY4-1334" fmla="*/ 1203670 h 3682289"/>
              <a:gd name="connsiteX5-1335" fmla="*/ 7734362 w 7734362"/>
              <a:gd name="connsiteY5-1336" fmla="*/ 826573 h 3682289"/>
              <a:gd name="connsiteX0-1337" fmla="*/ 0 w 7734362"/>
              <a:gd name="connsiteY0-1338" fmla="*/ 3583278 h 3583278"/>
              <a:gd name="connsiteX1-1339" fmla="*/ 3454246 w 7734362"/>
              <a:gd name="connsiteY1-1340" fmla="*/ 2831151 h 3583278"/>
              <a:gd name="connsiteX2-1341" fmla="*/ 5162544 w 7734362"/>
              <a:gd name="connsiteY2-1342" fmla="*/ 1609787 h 3583278"/>
              <a:gd name="connsiteX3-1343" fmla="*/ 4957709 w 7734362"/>
              <a:gd name="connsiteY3-1344" fmla="*/ 3789 h 3583278"/>
              <a:gd name="connsiteX4-1345" fmla="*/ 6407145 w 7734362"/>
              <a:gd name="connsiteY4-1346" fmla="*/ 1104659 h 3583278"/>
              <a:gd name="connsiteX5-1347" fmla="*/ 7734362 w 7734362"/>
              <a:gd name="connsiteY5-1348" fmla="*/ 727562 h 3583278"/>
              <a:gd name="connsiteX0-1349" fmla="*/ 0 w 7734362"/>
              <a:gd name="connsiteY0-1350" fmla="*/ 3581730 h 3581730"/>
              <a:gd name="connsiteX1-1351" fmla="*/ 3454246 w 7734362"/>
              <a:gd name="connsiteY1-1352" fmla="*/ 2829603 h 3581730"/>
              <a:gd name="connsiteX2-1353" fmla="*/ 5211078 w 7734362"/>
              <a:gd name="connsiteY2-1354" fmla="*/ 1486904 h 3581730"/>
              <a:gd name="connsiteX3-1355" fmla="*/ 4957709 w 7734362"/>
              <a:gd name="connsiteY3-1356" fmla="*/ 2241 h 3581730"/>
              <a:gd name="connsiteX4-1357" fmla="*/ 6407145 w 7734362"/>
              <a:gd name="connsiteY4-1358" fmla="*/ 1103111 h 3581730"/>
              <a:gd name="connsiteX5-1359" fmla="*/ 7734362 w 7734362"/>
              <a:gd name="connsiteY5-1360" fmla="*/ 726014 h 3581730"/>
              <a:gd name="connsiteX0-1361" fmla="*/ 0 w 7734362"/>
              <a:gd name="connsiteY0-1362" fmla="*/ 3581730 h 3581730"/>
              <a:gd name="connsiteX1-1363" fmla="*/ 3454246 w 7734362"/>
              <a:gd name="connsiteY1-1364" fmla="*/ 2829603 h 3581730"/>
              <a:gd name="connsiteX2-1365" fmla="*/ 5211078 w 7734362"/>
              <a:gd name="connsiteY2-1366" fmla="*/ 1486904 h 3581730"/>
              <a:gd name="connsiteX3-1367" fmla="*/ 4957709 w 7734362"/>
              <a:gd name="connsiteY3-1368" fmla="*/ 2241 h 3581730"/>
              <a:gd name="connsiteX4-1369" fmla="*/ 6407145 w 7734362"/>
              <a:gd name="connsiteY4-1370" fmla="*/ 1103111 h 3581730"/>
              <a:gd name="connsiteX5-1371" fmla="*/ 7734362 w 7734362"/>
              <a:gd name="connsiteY5-1372" fmla="*/ 726014 h 3581730"/>
              <a:gd name="connsiteX0-1373" fmla="*/ 0 w 7734362"/>
              <a:gd name="connsiteY0-1374" fmla="*/ 3591513 h 3591513"/>
              <a:gd name="connsiteX1-1375" fmla="*/ 3454246 w 7734362"/>
              <a:gd name="connsiteY1-1376" fmla="*/ 2839386 h 3591513"/>
              <a:gd name="connsiteX2-1377" fmla="*/ 5211078 w 7734362"/>
              <a:gd name="connsiteY2-1378" fmla="*/ 1496687 h 3591513"/>
              <a:gd name="connsiteX3-1379" fmla="*/ 4957709 w 7734362"/>
              <a:gd name="connsiteY3-1380" fmla="*/ 12024 h 3591513"/>
              <a:gd name="connsiteX4-1381" fmla="*/ 6407145 w 7734362"/>
              <a:gd name="connsiteY4-1382" fmla="*/ 1112894 h 3591513"/>
              <a:gd name="connsiteX5-1383" fmla="*/ 7734362 w 7734362"/>
              <a:gd name="connsiteY5-1384" fmla="*/ 735797 h 3591513"/>
              <a:gd name="connsiteX0-1385" fmla="*/ 0 w 7734362"/>
              <a:gd name="connsiteY0-1386" fmla="*/ 3613435 h 3613435"/>
              <a:gd name="connsiteX1-1387" fmla="*/ 3454246 w 7734362"/>
              <a:gd name="connsiteY1-1388" fmla="*/ 2861308 h 3613435"/>
              <a:gd name="connsiteX2-1389" fmla="*/ 5211078 w 7734362"/>
              <a:gd name="connsiteY2-1390" fmla="*/ 1518609 h 3613435"/>
              <a:gd name="connsiteX3-1391" fmla="*/ 4957709 w 7734362"/>
              <a:gd name="connsiteY3-1392" fmla="*/ 33946 h 3613435"/>
              <a:gd name="connsiteX4-1393" fmla="*/ 6407145 w 7734362"/>
              <a:gd name="connsiteY4-1394" fmla="*/ 1134816 h 3613435"/>
              <a:gd name="connsiteX5-1395" fmla="*/ 7734362 w 7734362"/>
              <a:gd name="connsiteY5-1396" fmla="*/ 757719 h 3613435"/>
              <a:gd name="connsiteX0-1397" fmla="*/ 0 w 7734362"/>
              <a:gd name="connsiteY0-1398" fmla="*/ 3583340 h 3583340"/>
              <a:gd name="connsiteX1-1399" fmla="*/ 3454246 w 7734362"/>
              <a:gd name="connsiteY1-1400" fmla="*/ 2831213 h 3583340"/>
              <a:gd name="connsiteX2-1401" fmla="*/ 5211078 w 7734362"/>
              <a:gd name="connsiteY2-1402" fmla="*/ 1488514 h 3583340"/>
              <a:gd name="connsiteX3-1403" fmla="*/ 4957709 w 7734362"/>
              <a:gd name="connsiteY3-1404" fmla="*/ 3851 h 3583340"/>
              <a:gd name="connsiteX4-1405" fmla="*/ 6326255 w 7734362"/>
              <a:gd name="connsiteY4-1406" fmla="*/ 999564 h 3583340"/>
              <a:gd name="connsiteX5-1407" fmla="*/ 7734362 w 7734362"/>
              <a:gd name="connsiteY5-1408" fmla="*/ 727624 h 3583340"/>
              <a:gd name="connsiteX0-1409" fmla="*/ 0 w 7734362"/>
              <a:gd name="connsiteY0-1410" fmla="*/ 3583340 h 3583340"/>
              <a:gd name="connsiteX1-1411" fmla="*/ 3454246 w 7734362"/>
              <a:gd name="connsiteY1-1412" fmla="*/ 2831213 h 3583340"/>
              <a:gd name="connsiteX2-1413" fmla="*/ 5211078 w 7734362"/>
              <a:gd name="connsiteY2-1414" fmla="*/ 1488514 h 3583340"/>
              <a:gd name="connsiteX3-1415" fmla="*/ 4957709 w 7734362"/>
              <a:gd name="connsiteY3-1416" fmla="*/ 3851 h 3583340"/>
              <a:gd name="connsiteX4-1417" fmla="*/ 6326255 w 7734362"/>
              <a:gd name="connsiteY4-1418" fmla="*/ 999564 h 3583340"/>
              <a:gd name="connsiteX5-1419" fmla="*/ 7734362 w 7734362"/>
              <a:gd name="connsiteY5-1420" fmla="*/ 727624 h 3583340"/>
              <a:gd name="connsiteX0-1421" fmla="*/ 0 w 7734362"/>
              <a:gd name="connsiteY0-1422" fmla="*/ 3583340 h 3583340"/>
              <a:gd name="connsiteX1-1423" fmla="*/ 3454246 w 7734362"/>
              <a:gd name="connsiteY1-1424" fmla="*/ 2831213 h 3583340"/>
              <a:gd name="connsiteX2-1425" fmla="*/ 5211078 w 7734362"/>
              <a:gd name="connsiteY2-1426" fmla="*/ 1488514 h 3583340"/>
              <a:gd name="connsiteX3-1427" fmla="*/ 4957709 w 7734362"/>
              <a:gd name="connsiteY3-1428" fmla="*/ 3851 h 3583340"/>
              <a:gd name="connsiteX4-1429" fmla="*/ 6326255 w 7734362"/>
              <a:gd name="connsiteY4-1430" fmla="*/ 999564 h 3583340"/>
              <a:gd name="connsiteX5-1431" fmla="*/ 7734362 w 7734362"/>
              <a:gd name="connsiteY5-1432" fmla="*/ 727624 h 3583340"/>
              <a:gd name="connsiteX0-1433" fmla="*/ 0 w 7734362"/>
              <a:gd name="connsiteY0-1434" fmla="*/ 3586818 h 3586818"/>
              <a:gd name="connsiteX1-1435" fmla="*/ 3454246 w 7734362"/>
              <a:gd name="connsiteY1-1436" fmla="*/ 2834691 h 3586818"/>
              <a:gd name="connsiteX2-1437" fmla="*/ 5211078 w 7734362"/>
              <a:gd name="connsiteY2-1438" fmla="*/ 1491992 h 3586818"/>
              <a:gd name="connsiteX3-1439" fmla="*/ 4957709 w 7734362"/>
              <a:gd name="connsiteY3-1440" fmla="*/ 7329 h 3586818"/>
              <a:gd name="connsiteX4-1441" fmla="*/ 6326255 w 7734362"/>
              <a:gd name="connsiteY4-1442" fmla="*/ 1003042 h 3586818"/>
              <a:gd name="connsiteX5-1443" fmla="*/ 7734362 w 7734362"/>
              <a:gd name="connsiteY5-1444" fmla="*/ 731102 h 3586818"/>
              <a:gd name="connsiteX0-1445" fmla="*/ 0 w 7734362"/>
              <a:gd name="connsiteY0-1446" fmla="*/ 3582159 h 3582159"/>
              <a:gd name="connsiteX1-1447" fmla="*/ 3454246 w 7734362"/>
              <a:gd name="connsiteY1-1448" fmla="*/ 2830032 h 3582159"/>
              <a:gd name="connsiteX2-1449" fmla="*/ 5211078 w 7734362"/>
              <a:gd name="connsiteY2-1450" fmla="*/ 1487333 h 3582159"/>
              <a:gd name="connsiteX3-1451" fmla="*/ 4957709 w 7734362"/>
              <a:gd name="connsiteY3-1452" fmla="*/ 2670 h 3582159"/>
              <a:gd name="connsiteX4-1453" fmla="*/ 6326255 w 7734362"/>
              <a:gd name="connsiteY4-1454" fmla="*/ 998383 h 3582159"/>
              <a:gd name="connsiteX5-1455" fmla="*/ 7734362 w 7734362"/>
              <a:gd name="connsiteY5-1456" fmla="*/ 726443 h 3582159"/>
              <a:gd name="connsiteX0-1457" fmla="*/ 0 w 7734362"/>
              <a:gd name="connsiteY0-1458" fmla="*/ 3626225 h 3626225"/>
              <a:gd name="connsiteX1-1459" fmla="*/ 3454246 w 7734362"/>
              <a:gd name="connsiteY1-1460" fmla="*/ 2874098 h 3626225"/>
              <a:gd name="connsiteX2-1461" fmla="*/ 5211078 w 7734362"/>
              <a:gd name="connsiteY2-1462" fmla="*/ 1531399 h 3626225"/>
              <a:gd name="connsiteX3-1463" fmla="*/ 4957709 w 7734362"/>
              <a:gd name="connsiteY3-1464" fmla="*/ 46736 h 3626225"/>
              <a:gd name="connsiteX4-1465" fmla="*/ 6326255 w 7734362"/>
              <a:gd name="connsiteY4-1466" fmla="*/ 1042449 h 3626225"/>
              <a:gd name="connsiteX5-1467" fmla="*/ 7734362 w 7734362"/>
              <a:gd name="connsiteY5-1468" fmla="*/ 770509 h 3626225"/>
              <a:gd name="connsiteX0-1469" fmla="*/ 0 w 7734362"/>
              <a:gd name="connsiteY0-1470" fmla="*/ 3597711 h 3597711"/>
              <a:gd name="connsiteX1-1471" fmla="*/ 3454246 w 7734362"/>
              <a:gd name="connsiteY1-1472" fmla="*/ 2845584 h 3597711"/>
              <a:gd name="connsiteX2-1473" fmla="*/ 5211078 w 7734362"/>
              <a:gd name="connsiteY2-1474" fmla="*/ 1502885 h 3597711"/>
              <a:gd name="connsiteX3-1475" fmla="*/ 4957709 w 7734362"/>
              <a:gd name="connsiteY3-1476" fmla="*/ 18222 h 3597711"/>
              <a:gd name="connsiteX4-1477" fmla="*/ 6326255 w 7734362"/>
              <a:gd name="connsiteY4-1478" fmla="*/ 1013935 h 3597711"/>
              <a:gd name="connsiteX5-1479" fmla="*/ 7734362 w 7734362"/>
              <a:gd name="connsiteY5-1480" fmla="*/ 741995 h 3597711"/>
              <a:gd name="connsiteX0-1481" fmla="*/ 0 w 7734362"/>
              <a:gd name="connsiteY0-1482" fmla="*/ 3613656 h 3613656"/>
              <a:gd name="connsiteX1-1483" fmla="*/ 3454246 w 7734362"/>
              <a:gd name="connsiteY1-1484" fmla="*/ 2861529 h 3613656"/>
              <a:gd name="connsiteX2-1485" fmla="*/ 5211078 w 7734362"/>
              <a:gd name="connsiteY2-1486" fmla="*/ 1518830 h 3613656"/>
              <a:gd name="connsiteX3-1487" fmla="*/ 4957709 w 7734362"/>
              <a:gd name="connsiteY3-1488" fmla="*/ 34167 h 3613656"/>
              <a:gd name="connsiteX4-1489" fmla="*/ 6326255 w 7734362"/>
              <a:gd name="connsiteY4-1490" fmla="*/ 1029880 h 3613656"/>
              <a:gd name="connsiteX5-1491" fmla="*/ 7734362 w 7734362"/>
              <a:gd name="connsiteY5-1492" fmla="*/ 757940 h 3613656"/>
              <a:gd name="connsiteX0-1493" fmla="*/ 0 w 7734362"/>
              <a:gd name="connsiteY0-1494" fmla="*/ 3613656 h 3613656"/>
              <a:gd name="connsiteX1-1495" fmla="*/ 3454246 w 7734362"/>
              <a:gd name="connsiteY1-1496" fmla="*/ 2861529 h 3613656"/>
              <a:gd name="connsiteX2-1497" fmla="*/ 5211078 w 7734362"/>
              <a:gd name="connsiteY2-1498" fmla="*/ 1518830 h 3613656"/>
              <a:gd name="connsiteX3-1499" fmla="*/ 4957709 w 7734362"/>
              <a:gd name="connsiteY3-1500" fmla="*/ 34167 h 3613656"/>
              <a:gd name="connsiteX4-1501" fmla="*/ 6326255 w 7734362"/>
              <a:gd name="connsiteY4-1502" fmla="*/ 1029880 h 3613656"/>
              <a:gd name="connsiteX5-1503" fmla="*/ 7734362 w 7734362"/>
              <a:gd name="connsiteY5-1504" fmla="*/ 757940 h 3613656"/>
              <a:gd name="connsiteX0-1505" fmla="*/ 0 w 7734362"/>
              <a:gd name="connsiteY0-1506" fmla="*/ 3613656 h 3613656"/>
              <a:gd name="connsiteX1-1507" fmla="*/ 3454246 w 7734362"/>
              <a:gd name="connsiteY1-1508" fmla="*/ 2861529 h 3613656"/>
              <a:gd name="connsiteX2-1509" fmla="*/ 5211078 w 7734362"/>
              <a:gd name="connsiteY2-1510" fmla="*/ 1518830 h 3613656"/>
              <a:gd name="connsiteX3-1511" fmla="*/ 4957709 w 7734362"/>
              <a:gd name="connsiteY3-1512" fmla="*/ 34167 h 3613656"/>
              <a:gd name="connsiteX4-1513" fmla="*/ 6326255 w 7734362"/>
              <a:gd name="connsiteY4-1514" fmla="*/ 1029880 h 3613656"/>
              <a:gd name="connsiteX5-1515" fmla="*/ 7734362 w 7734362"/>
              <a:gd name="connsiteY5-1516" fmla="*/ 757940 h 3613656"/>
              <a:gd name="connsiteX0-1517" fmla="*/ 0 w 7734362"/>
              <a:gd name="connsiteY0-1518" fmla="*/ 3613656 h 3613656"/>
              <a:gd name="connsiteX1-1519" fmla="*/ 3454246 w 7734362"/>
              <a:gd name="connsiteY1-1520" fmla="*/ 2861529 h 3613656"/>
              <a:gd name="connsiteX2-1521" fmla="*/ 5211078 w 7734362"/>
              <a:gd name="connsiteY2-1522" fmla="*/ 1518830 h 3613656"/>
              <a:gd name="connsiteX3-1523" fmla="*/ 4957709 w 7734362"/>
              <a:gd name="connsiteY3-1524" fmla="*/ 34167 h 3613656"/>
              <a:gd name="connsiteX4-1525" fmla="*/ 6245366 w 7734362"/>
              <a:gd name="connsiteY4-1526" fmla="*/ 1062236 h 3613656"/>
              <a:gd name="connsiteX5-1527" fmla="*/ 7734362 w 7734362"/>
              <a:gd name="connsiteY5-1528" fmla="*/ 757940 h 3613656"/>
              <a:gd name="connsiteX0-1529" fmla="*/ 0 w 7734362"/>
              <a:gd name="connsiteY0-1530" fmla="*/ 3613656 h 3613656"/>
              <a:gd name="connsiteX1-1531" fmla="*/ 3454246 w 7734362"/>
              <a:gd name="connsiteY1-1532" fmla="*/ 2861529 h 3613656"/>
              <a:gd name="connsiteX2-1533" fmla="*/ 5186811 w 7734362"/>
              <a:gd name="connsiteY2-1534" fmla="*/ 1518830 h 3613656"/>
              <a:gd name="connsiteX3-1535" fmla="*/ 4957709 w 7734362"/>
              <a:gd name="connsiteY3-1536" fmla="*/ 34167 h 3613656"/>
              <a:gd name="connsiteX4-1537" fmla="*/ 6245366 w 7734362"/>
              <a:gd name="connsiteY4-1538" fmla="*/ 1062236 h 3613656"/>
              <a:gd name="connsiteX5-1539" fmla="*/ 7734362 w 7734362"/>
              <a:gd name="connsiteY5-1540" fmla="*/ 757940 h 3613656"/>
              <a:gd name="connsiteX0-1541" fmla="*/ 0 w 7734362"/>
              <a:gd name="connsiteY0-1542" fmla="*/ 3613440 h 3613440"/>
              <a:gd name="connsiteX1-1543" fmla="*/ 3454246 w 7734362"/>
              <a:gd name="connsiteY1-1544" fmla="*/ 2861313 h 3613440"/>
              <a:gd name="connsiteX2-1545" fmla="*/ 5186811 w 7734362"/>
              <a:gd name="connsiteY2-1546" fmla="*/ 1518614 h 3613440"/>
              <a:gd name="connsiteX3-1547" fmla="*/ 4957709 w 7734362"/>
              <a:gd name="connsiteY3-1548" fmla="*/ 33951 h 3613440"/>
              <a:gd name="connsiteX4-1549" fmla="*/ 6245366 w 7734362"/>
              <a:gd name="connsiteY4-1550" fmla="*/ 1062020 h 3613440"/>
              <a:gd name="connsiteX5-1551" fmla="*/ 7734362 w 7734362"/>
              <a:gd name="connsiteY5-1552" fmla="*/ 757724 h 3613440"/>
              <a:gd name="connsiteX0-1553" fmla="*/ 0 w 7734362"/>
              <a:gd name="connsiteY0-1554" fmla="*/ 3616227 h 3616227"/>
              <a:gd name="connsiteX1-1555" fmla="*/ 3454246 w 7734362"/>
              <a:gd name="connsiteY1-1556" fmla="*/ 2864100 h 3616227"/>
              <a:gd name="connsiteX2-1557" fmla="*/ 5186811 w 7734362"/>
              <a:gd name="connsiteY2-1558" fmla="*/ 1521401 h 3616227"/>
              <a:gd name="connsiteX3-1559" fmla="*/ 4957709 w 7734362"/>
              <a:gd name="connsiteY3-1560" fmla="*/ 36738 h 3616227"/>
              <a:gd name="connsiteX4-1561" fmla="*/ 6245366 w 7734362"/>
              <a:gd name="connsiteY4-1562" fmla="*/ 1064807 h 3616227"/>
              <a:gd name="connsiteX5-1563" fmla="*/ 7734362 w 7734362"/>
              <a:gd name="connsiteY5-1564" fmla="*/ 760511 h 3616227"/>
              <a:gd name="connsiteX0-1565" fmla="*/ 0 w 7734362"/>
              <a:gd name="connsiteY0-1566" fmla="*/ 3631562 h 3631562"/>
              <a:gd name="connsiteX1-1567" fmla="*/ 3454246 w 7734362"/>
              <a:gd name="connsiteY1-1568" fmla="*/ 2879435 h 3631562"/>
              <a:gd name="connsiteX2-1569" fmla="*/ 5186811 w 7734362"/>
              <a:gd name="connsiteY2-1570" fmla="*/ 1536736 h 3631562"/>
              <a:gd name="connsiteX3-1571" fmla="*/ 4957709 w 7734362"/>
              <a:gd name="connsiteY3-1572" fmla="*/ 52073 h 3631562"/>
              <a:gd name="connsiteX4-1573" fmla="*/ 6245366 w 7734362"/>
              <a:gd name="connsiteY4-1574" fmla="*/ 1080142 h 3631562"/>
              <a:gd name="connsiteX5-1575" fmla="*/ 7734362 w 7734362"/>
              <a:gd name="connsiteY5-1576" fmla="*/ 775846 h 3631562"/>
              <a:gd name="connsiteX0-1577" fmla="*/ 0 w 7734362"/>
              <a:gd name="connsiteY0-1578" fmla="*/ 3631562 h 3631562"/>
              <a:gd name="connsiteX1-1579" fmla="*/ 3454246 w 7734362"/>
              <a:gd name="connsiteY1-1580" fmla="*/ 2879435 h 3631562"/>
              <a:gd name="connsiteX2-1581" fmla="*/ 5186811 w 7734362"/>
              <a:gd name="connsiteY2-1582" fmla="*/ 1536736 h 3631562"/>
              <a:gd name="connsiteX3-1583" fmla="*/ 4957709 w 7734362"/>
              <a:gd name="connsiteY3-1584" fmla="*/ 52073 h 3631562"/>
              <a:gd name="connsiteX4-1585" fmla="*/ 6245366 w 7734362"/>
              <a:gd name="connsiteY4-1586" fmla="*/ 1080142 h 3631562"/>
              <a:gd name="connsiteX5-1587" fmla="*/ 7734362 w 7734362"/>
              <a:gd name="connsiteY5-1588" fmla="*/ 775846 h 3631562"/>
              <a:gd name="connsiteX0-1589" fmla="*/ 0 w 7734362"/>
              <a:gd name="connsiteY0-1590" fmla="*/ 3631562 h 3631562"/>
              <a:gd name="connsiteX1-1591" fmla="*/ 3454246 w 7734362"/>
              <a:gd name="connsiteY1-1592" fmla="*/ 2879435 h 3631562"/>
              <a:gd name="connsiteX2-1593" fmla="*/ 5186811 w 7734362"/>
              <a:gd name="connsiteY2-1594" fmla="*/ 1536736 h 3631562"/>
              <a:gd name="connsiteX3-1595" fmla="*/ 4957709 w 7734362"/>
              <a:gd name="connsiteY3-1596" fmla="*/ 52073 h 3631562"/>
              <a:gd name="connsiteX4-1597" fmla="*/ 6245366 w 7734362"/>
              <a:gd name="connsiteY4-1598" fmla="*/ 1080142 h 3631562"/>
              <a:gd name="connsiteX5-1599" fmla="*/ 7734362 w 7734362"/>
              <a:gd name="connsiteY5-1600" fmla="*/ 775846 h 3631562"/>
              <a:gd name="connsiteX0-1601" fmla="*/ 0 w 7734362"/>
              <a:gd name="connsiteY0-1602" fmla="*/ 3631562 h 3631562"/>
              <a:gd name="connsiteX1-1603" fmla="*/ 3454246 w 7734362"/>
              <a:gd name="connsiteY1-1604" fmla="*/ 2879435 h 3631562"/>
              <a:gd name="connsiteX2-1605" fmla="*/ 5186811 w 7734362"/>
              <a:gd name="connsiteY2-1606" fmla="*/ 1536736 h 3631562"/>
              <a:gd name="connsiteX3-1607" fmla="*/ 4957709 w 7734362"/>
              <a:gd name="connsiteY3-1608" fmla="*/ 52073 h 3631562"/>
              <a:gd name="connsiteX4-1609" fmla="*/ 6245366 w 7734362"/>
              <a:gd name="connsiteY4-1610" fmla="*/ 1080142 h 3631562"/>
              <a:gd name="connsiteX5-1611" fmla="*/ 7734362 w 7734362"/>
              <a:gd name="connsiteY5-1612" fmla="*/ 775846 h 3631562"/>
              <a:gd name="connsiteX0-1613" fmla="*/ 0 w 7734362"/>
              <a:gd name="connsiteY0-1614" fmla="*/ 3631562 h 3631562"/>
              <a:gd name="connsiteX1-1615" fmla="*/ 3454246 w 7734362"/>
              <a:gd name="connsiteY1-1616" fmla="*/ 2879435 h 3631562"/>
              <a:gd name="connsiteX2-1617" fmla="*/ 5186811 w 7734362"/>
              <a:gd name="connsiteY2-1618" fmla="*/ 1536736 h 3631562"/>
              <a:gd name="connsiteX3-1619" fmla="*/ 4957709 w 7734362"/>
              <a:gd name="connsiteY3-1620" fmla="*/ 52073 h 3631562"/>
              <a:gd name="connsiteX4-1621" fmla="*/ 6245366 w 7734362"/>
              <a:gd name="connsiteY4-1622" fmla="*/ 1080142 h 3631562"/>
              <a:gd name="connsiteX5-1623" fmla="*/ 7734362 w 7734362"/>
              <a:gd name="connsiteY5-1624" fmla="*/ 775846 h 3631562"/>
              <a:gd name="connsiteX0-1625" fmla="*/ 0 w 7734362"/>
              <a:gd name="connsiteY0-1626" fmla="*/ 3631562 h 3631562"/>
              <a:gd name="connsiteX1-1627" fmla="*/ 3454246 w 7734362"/>
              <a:gd name="connsiteY1-1628" fmla="*/ 2879435 h 3631562"/>
              <a:gd name="connsiteX2-1629" fmla="*/ 5186811 w 7734362"/>
              <a:gd name="connsiteY2-1630" fmla="*/ 1536736 h 3631562"/>
              <a:gd name="connsiteX3-1631" fmla="*/ 4957709 w 7734362"/>
              <a:gd name="connsiteY3-1632" fmla="*/ 52073 h 3631562"/>
              <a:gd name="connsiteX4-1633" fmla="*/ 6245366 w 7734362"/>
              <a:gd name="connsiteY4-1634" fmla="*/ 1080142 h 3631562"/>
              <a:gd name="connsiteX5-1635" fmla="*/ 7734362 w 7734362"/>
              <a:gd name="connsiteY5-1636" fmla="*/ 775846 h 3631562"/>
              <a:gd name="connsiteX0-1637" fmla="*/ 0 w 7734362"/>
              <a:gd name="connsiteY0-1638" fmla="*/ 3632880 h 3632880"/>
              <a:gd name="connsiteX1-1639" fmla="*/ 3454246 w 7734362"/>
              <a:gd name="connsiteY1-1640" fmla="*/ 2880753 h 3632880"/>
              <a:gd name="connsiteX2-1641" fmla="*/ 5186811 w 7734362"/>
              <a:gd name="connsiteY2-1642" fmla="*/ 1538054 h 3632880"/>
              <a:gd name="connsiteX3-1643" fmla="*/ 4957709 w 7734362"/>
              <a:gd name="connsiteY3-1644" fmla="*/ 53391 h 3632880"/>
              <a:gd name="connsiteX4-1645" fmla="*/ 6245366 w 7734362"/>
              <a:gd name="connsiteY4-1646" fmla="*/ 1081460 h 3632880"/>
              <a:gd name="connsiteX5-1647" fmla="*/ 7734362 w 7734362"/>
              <a:gd name="connsiteY5-1648" fmla="*/ 777164 h 3632880"/>
              <a:gd name="connsiteX0-1649" fmla="*/ 0 w 7734362"/>
              <a:gd name="connsiteY0-1650" fmla="*/ 3633908 h 3633908"/>
              <a:gd name="connsiteX1-1651" fmla="*/ 3454246 w 7734362"/>
              <a:gd name="connsiteY1-1652" fmla="*/ 2881781 h 3633908"/>
              <a:gd name="connsiteX2-1653" fmla="*/ 5186811 w 7734362"/>
              <a:gd name="connsiteY2-1654" fmla="*/ 1539082 h 3633908"/>
              <a:gd name="connsiteX3-1655" fmla="*/ 4957709 w 7734362"/>
              <a:gd name="connsiteY3-1656" fmla="*/ 54419 h 3633908"/>
              <a:gd name="connsiteX4-1657" fmla="*/ 6245366 w 7734362"/>
              <a:gd name="connsiteY4-1658" fmla="*/ 1082488 h 3633908"/>
              <a:gd name="connsiteX5-1659" fmla="*/ 7734362 w 7734362"/>
              <a:gd name="connsiteY5-1660" fmla="*/ 778192 h 3633908"/>
              <a:gd name="connsiteX0-1661" fmla="*/ 0 w 7734362"/>
              <a:gd name="connsiteY0-1662" fmla="*/ 3633908 h 3633908"/>
              <a:gd name="connsiteX1-1663" fmla="*/ 3454246 w 7734362"/>
              <a:gd name="connsiteY1-1664" fmla="*/ 2881781 h 3633908"/>
              <a:gd name="connsiteX2-1665" fmla="*/ 5186811 w 7734362"/>
              <a:gd name="connsiteY2-1666" fmla="*/ 1539082 h 3633908"/>
              <a:gd name="connsiteX3-1667" fmla="*/ 4957709 w 7734362"/>
              <a:gd name="connsiteY3-1668" fmla="*/ 54419 h 3633908"/>
              <a:gd name="connsiteX4-1669" fmla="*/ 6245366 w 7734362"/>
              <a:gd name="connsiteY4-1670" fmla="*/ 1082488 h 3633908"/>
              <a:gd name="connsiteX5-1671" fmla="*/ 7734362 w 7734362"/>
              <a:gd name="connsiteY5-1672" fmla="*/ 778192 h 3633908"/>
              <a:gd name="connsiteX0-1673" fmla="*/ 0 w 7734362"/>
              <a:gd name="connsiteY0-1674" fmla="*/ 3636289 h 3636289"/>
              <a:gd name="connsiteX1-1675" fmla="*/ 3454246 w 7734362"/>
              <a:gd name="connsiteY1-1676" fmla="*/ 2884162 h 3636289"/>
              <a:gd name="connsiteX2-1677" fmla="*/ 5186811 w 7734362"/>
              <a:gd name="connsiteY2-1678" fmla="*/ 1541463 h 3636289"/>
              <a:gd name="connsiteX3-1679" fmla="*/ 4957709 w 7734362"/>
              <a:gd name="connsiteY3-1680" fmla="*/ 56800 h 3636289"/>
              <a:gd name="connsiteX4-1681" fmla="*/ 6245366 w 7734362"/>
              <a:gd name="connsiteY4-1682" fmla="*/ 1084869 h 3636289"/>
              <a:gd name="connsiteX5-1683" fmla="*/ 7734362 w 7734362"/>
              <a:gd name="connsiteY5-1684" fmla="*/ 780573 h 3636289"/>
              <a:gd name="connsiteX0-1685" fmla="*/ 0 w 7734362"/>
              <a:gd name="connsiteY0-1686" fmla="*/ 3641128 h 3641128"/>
              <a:gd name="connsiteX1-1687" fmla="*/ 3454246 w 7734362"/>
              <a:gd name="connsiteY1-1688" fmla="*/ 2889001 h 3641128"/>
              <a:gd name="connsiteX2-1689" fmla="*/ 5186811 w 7734362"/>
              <a:gd name="connsiteY2-1690" fmla="*/ 1546302 h 3641128"/>
              <a:gd name="connsiteX3-1691" fmla="*/ 4957709 w 7734362"/>
              <a:gd name="connsiteY3-1692" fmla="*/ 61639 h 3641128"/>
              <a:gd name="connsiteX4-1693" fmla="*/ 6245366 w 7734362"/>
              <a:gd name="connsiteY4-1694" fmla="*/ 1089708 h 3641128"/>
              <a:gd name="connsiteX5-1695" fmla="*/ 7734362 w 7734362"/>
              <a:gd name="connsiteY5-1696" fmla="*/ 785412 h 3641128"/>
              <a:gd name="connsiteX0-1697" fmla="*/ 0 w 7734362"/>
              <a:gd name="connsiteY0-1698" fmla="*/ 3641128 h 3641128"/>
              <a:gd name="connsiteX1-1699" fmla="*/ 3454246 w 7734362"/>
              <a:gd name="connsiteY1-1700" fmla="*/ 2889001 h 3641128"/>
              <a:gd name="connsiteX2-1701" fmla="*/ 5186811 w 7734362"/>
              <a:gd name="connsiteY2-1702" fmla="*/ 1546302 h 3641128"/>
              <a:gd name="connsiteX3-1703" fmla="*/ 4957709 w 7734362"/>
              <a:gd name="connsiteY3-1704" fmla="*/ 61639 h 3641128"/>
              <a:gd name="connsiteX4-1705" fmla="*/ 6245366 w 7734362"/>
              <a:gd name="connsiteY4-1706" fmla="*/ 1089708 h 3641128"/>
              <a:gd name="connsiteX5-1707" fmla="*/ 7734362 w 7734362"/>
              <a:gd name="connsiteY5-1708" fmla="*/ 785412 h 3641128"/>
              <a:gd name="connsiteX0-1709" fmla="*/ 0 w 7734362"/>
              <a:gd name="connsiteY0-1710" fmla="*/ 3642680 h 3642680"/>
              <a:gd name="connsiteX1-1711" fmla="*/ 3454246 w 7734362"/>
              <a:gd name="connsiteY1-1712" fmla="*/ 2890553 h 3642680"/>
              <a:gd name="connsiteX2-1713" fmla="*/ 5186811 w 7734362"/>
              <a:gd name="connsiteY2-1714" fmla="*/ 1547854 h 3642680"/>
              <a:gd name="connsiteX3-1715" fmla="*/ 4957709 w 7734362"/>
              <a:gd name="connsiteY3-1716" fmla="*/ 63191 h 3642680"/>
              <a:gd name="connsiteX4-1717" fmla="*/ 6245366 w 7734362"/>
              <a:gd name="connsiteY4-1718" fmla="*/ 1091260 h 3642680"/>
              <a:gd name="connsiteX5-1719" fmla="*/ 7734362 w 7734362"/>
              <a:gd name="connsiteY5-1720" fmla="*/ 786964 h 3642680"/>
              <a:gd name="connsiteX0-1721" fmla="*/ 0 w 7734362"/>
              <a:gd name="connsiteY0-1722" fmla="*/ 3642680 h 3642680"/>
              <a:gd name="connsiteX1-1723" fmla="*/ 3454246 w 7734362"/>
              <a:gd name="connsiteY1-1724" fmla="*/ 2890553 h 3642680"/>
              <a:gd name="connsiteX2-1725" fmla="*/ 5186811 w 7734362"/>
              <a:gd name="connsiteY2-1726" fmla="*/ 1547854 h 3642680"/>
              <a:gd name="connsiteX3-1727" fmla="*/ 4957709 w 7734362"/>
              <a:gd name="connsiteY3-1728" fmla="*/ 63191 h 3642680"/>
              <a:gd name="connsiteX4-1729" fmla="*/ 6245366 w 7734362"/>
              <a:gd name="connsiteY4-1730" fmla="*/ 1091260 h 3642680"/>
              <a:gd name="connsiteX5-1731" fmla="*/ 7734362 w 7734362"/>
              <a:gd name="connsiteY5-1732" fmla="*/ 786964 h 3642680"/>
              <a:gd name="connsiteX0-1733" fmla="*/ 0 w 7734362"/>
              <a:gd name="connsiteY0-1734" fmla="*/ 3642680 h 3642680"/>
              <a:gd name="connsiteX1-1735" fmla="*/ 3454246 w 7734362"/>
              <a:gd name="connsiteY1-1736" fmla="*/ 2890553 h 3642680"/>
              <a:gd name="connsiteX2-1737" fmla="*/ 5186811 w 7734362"/>
              <a:gd name="connsiteY2-1738" fmla="*/ 1547854 h 3642680"/>
              <a:gd name="connsiteX3-1739" fmla="*/ 4957709 w 7734362"/>
              <a:gd name="connsiteY3-1740" fmla="*/ 63191 h 3642680"/>
              <a:gd name="connsiteX4-1741" fmla="*/ 6245366 w 7734362"/>
              <a:gd name="connsiteY4-1742" fmla="*/ 1091260 h 3642680"/>
              <a:gd name="connsiteX5-1743" fmla="*/ 7734362 w 7734362"/>
              <a:gd name="connsiteY5-1744" fmla="*/ 738430 h 3642680"/>
              <a:gd name="connsiteX0-1745" fmla="*/ 0 w 7734362"/>
              <a:gd name="connsiteY0-1746" fmla="*/ 3642680 h 3642680"/>
              <a:gd name="connsiteX1-1747" fmla="*/ 3454246 w 7734362"/>
              <a:gd name="connsiteY1-1748" fmla="*/ 2890553 h 3642680"/>
              <a:gd name="connsiteX2-1749" fmla="*/ 5186811 w 7734362"/>
              <a:gd name="connsiteY2-1750" fmla="*/ 1547854 h 3642680"/>
              <a:gd name="connsiteX3-1751" fmla="*/ 4957709 w 7734362"/>
              <a:gd name="connsiteY3-1752" fmla="*/ 63191 h 3642680"/>
              <a:gd name="connsiteX4-1753" fmla="*/ 6229187 w 7734362"/>
              <a:gd name="connsiteY4-1754" fmla="*/ 1139794 h 3642680"/>
              <a:gd name="connsiteX5-1755" fmla="*/ 7734362 w 7734362"/>
              <a:gd name="connsiteY5-1756" fmla="*/ 738430 h 3642680"/>
              <a:gd name="connsiteX0-1757" fmla="*/ 0 w 7734362"/>
              <a:gd name="connsiteY0-1758" fmla="*/ 3642680 h 3642680"/>
              <a:gd name="connsiteX1-1759" fmla="*/ 3454246 w 7734362"/>
              <a:gd name="connsiteY1-1760" fmla="*/ 2890553 h 3642680"/>
              <a:gd name="connsiteX2-1761" fmla="*/ 5186811 w 7734362"/>
              <a:gd name="connsiteY2-1762" fmla="*/ 1547854 h 3642680"/>
              <a:gd name="connsiteX3-1763" fmla="*/ 4957709 w 7734362"/>
              <a:gd name="connsiteY3-1764" fmla="*/ 63191 h 3642680"/>
              <a:gd name="connsiteX4-1765" fmla="*/ 6229187 w 7734362"/>
              <a:gd name="connsiteY4-1766" fmla="*/ 1139794 h 3642680"/>
              <a:gd name="connsiteX5-1767" fmla="*/ 7734362 w 7734362"/>
              <a:gd name="connsiteY5-1768" fmla="*/ 738430 h 3642680"/>
              <a:gd name="connsiteX0-1769" fmla="*/ 0 w 8066010"/>
              <a:gd name="connsiteY0-1770" fmla="*/ 3642680 h 3642680"/>
              <a:gd name="connsiteX1-1771" fmla="*/ 3454246 w 8066010"/>
              <a:gd name="connsiteY1-1772" fmla="*/ 2890553 h 3642680"/>
              <a:gd name="connsiteX2-1773" fmla="*/ 5186811 w 8066010"/>
              <a:gd name="connsiteY2-1774" fmla="*/ 1547854 h 3642680"/>
              <a:gd name="connsiteX3-1775" fmla="*/ 4957709 w 8066010"/>
              <a:gd name="connsiteY3-1776" fmla="*/ 63191 h 3642680"/>
              <a:gd name="connsiteX4-1777" fmla="*/ 6229187 w 8066010"/>
              <a:gd name="connsiteY4-1778" fmla="*/ 1139794 h 3642680"/>
              <a:gd name="connsiteX5-1779" fmla="*/ 8066010 w 8066010"/>
              <a:gd name="connsiteY5-1780" fmla="*/ 609006 h 3642680"/>
              <a:gd name="connsiteX0-1781" fmla="*/ 0 w 8066010"/>
              <a:gd name="connsiteY0-1782" fmla="*/ 3642680 h 3642680"/>
              <a:gd name="connsiteX1-1783" fmla="*/ 3454246 w 8066010"/>
              <a:gd name="connsiteY1-1784" fmla="*/ 2890553 h 3642680"/>
              <a:gd name="connsiteX2-1785" fmla="*/ 5186811 w 8066010"/>
              <a:gd name="connsiteY2-1786" fmla="*/ 1547854 h 3642680"/>
              <a:gd name="connsiteX3-1787" fmla="*/ 4957709 w 8066010"/>
              <a:gd name="connsiteY3-1788" fmla="*/ 63191 h 3642680"/>
              <a:gd name="connsiteX4-1789" fmla="*/ 6229187 w 8066010"/>
              <a:gd name="connsiteY4-1790" fmla="*/ 1139794 h 3642680"/>
              <a:gd name="connsiteX5-1791" fmla="*/ 8066010 w 8066010"/>
              <a:gd name="connsiteY5-1792" fmla="*/ 609006 h 3642680"/>
              <a:gd name="connsiteX0-1793" fmla="*/ 0 w 8140393"/>
              <a:gd name="connsiteY0-1794" fmla="*/ 3650945 h 3650945"/>
              <a:gd name="connsiteX1-1795" fmla="*/ 3528629 w 8140393"/>
              <a:gd name="connsiteY1-1796" fmla="*/ 2890553 h 3650945"/>
              <a:gd name="connsiteX2-1797" fmla="*/ 5261194 w 8140393"/>
              <a:gd name="connsiteY2-1798" fmla="*/ 1547854 h 3650945"/>
              <a:gd name="connsiteX3-1799" fmla="*/ 5032092 w 8140393"/>
              <a:gd name="connsiteY3-1800" fmla="*/ 63191 h 3650945"/>
              <a:gd name="connsiteX4-1801" fmla="*/ 6303570 w 8140393"/>
              <a:gd name="connsiteY4-1802" fmla="*/ 1139794 h 3650945"/>
              <a:gd name="connsiteX5-1803" fmla="*/ 8140393 w 8140393"/>
              <a:gd name="connsiteY5-1804" fmla="*/ 609006 h 3650945"/>
              <a:gd name="connsiteX0-1805" fmla="*/ 0 w 7966831"/>
              <a:gd name="connsiteY0-1806" fmla="*/ 3650945 h 3650945"/>
              <a:gd name="connsiteX1-1807" fmla="*/ 3528629 w 7966831"/>
              <a:gd name="connsiteY1-1808" fmla="*/ 2890553 h 3650945"/>
              <a:gd name="connsiteX2-1809" fmla="*/ 5261194 w 7966831"/>
              <a:gd name="connsiteY2-1810" fmla="*/ 1547854 h 3650945"/>
              <a:gd name="connsiteX3-1811" fmla="*/ 5032092 w 7966831"/>
              <a:gd name="connsiteY3-1812" fmla="*/ 63191 h 3650945"/>
              <a:gd name="connsiteX4-1813" fmla="*/ 6303570 w 7966831"/>
              <a:gd name="connsiteY4-1814" fmla="*/ 1139794 h 3650945"/>
              <a:gd name="connsiteX5-1815" fmla="*/ 7966831 w 7966831"/>
              <a:gd name="connsiteY5-1816" fmla="*/ 509828 h 3650945"/>
              <a:gd name="connsiteX0-1817" fmla="*/ 0 w 7966831"/>
              <a:gd name="connsiteY0-1818" fmla="*/ 3650945 h 3650945"/>
              <a:gd name="connsiteX1-1819" fmla="*/ 3528629 w 7966831"/>
              <a:gd name="connsiteY1-1820" fmla="*/ 2890553 h 3650945"/>
              <a:gd name="connsiteX2-1821" fmla="*/ 5261194 w 7966831"/>
              <a:gd name="connsiteY2-1822" fmla="*/ 1547854 h 3650945"/>
              <a:gd name="connsiteX3-1823" fmla="*/ 5032092 w 7966831"/>
              <a:gd name="connsiteY3-1824" fmla="*/ 63191 h 3650945"/>
              <a:gd name="connsiteX4-1825" fmla="*/ 6303570 w 7966831"/>
              <a:gd name="connsiteY4-1826" fmla="*/ 1139794 h 3650945"/>
              <a:gd name="connsiteX5-1827" fmla="*/ 7966831 w 7966831"/>
              <a:gd name="connsiteY5-1828" fmla="*/ 509828 h 3650945"/>
            </a:gdLst>
            <a:ahLst/>
            <a:cxnLst>
              <a:cxn ang="0">
                <a:pos x="connsiteX0-1" y="connsiteY0-2"/>
              </a:cxn>
              <a:cxn ang="0">
                <a:pos x="connsiteX1-3" y="connsiteY1-4"/>
              </a:cxn>
              <a:cxn ang="0">
                <a:pos x="connsiteX2-5" y="connsiteY2-6"/>
              </a:cxn>
              <a:cxn ang="0">
                <a:pos x="connsiteX3-7" y="connsiteY3-8"/>
              </a:cxn>
              <a:cxn ang="0">
                <a:pos x="connsiteX4-201" y="connsiteY4-202"/>
              </a:cxn>
              <a:cxn ang="0">
                <a:pos x="connsiteX5-243" y="connsiteY5-244"/>
              </a:cxn>
            </a:cxnLst>
            <a:rect l="l" t="t" r="r" b="b"/>
            <a:pathLst>
              <a:path w="7966831" h="3650945">
                <a:moveTo>
                  <a:pt x="0" y="3650945"/>
                </a:moveTo>
                <a:cubicBezTo>
                  <a:pt x="1046691" y="3604652"/>
                  <a:pt x="2436429" y="3608103"/>
                  <a:pt x="3528629" y="2890553"/>
                </a:cubicBezTo>
                <a:cubicBezTo>
                  <a:pt x="4214429" y="2411128"/>
                  <a:pt x="4880268" y="1893245"/>
                  <a:pt x="5261194" y="1547854"/>
                </a:cubicBezTo>
                <a:cubicBezTo>
                  <a:pt x="6438285" y="660932"/>
                  <a:pt x="5766016" y="-250607"/>
                  <a:pt x="5032092" y="63191"/>
                </a:cubicBezTo>
                <a:cubicBezTo>
                  <a:pt x="4396180" y="361226"/>
                  <a:pt x="4541740" y="1610823"/>
                  <a:pt x="6303570" y="1139794"/>
                </a:cubicBezTo>
                <a:cubicBezTo>
                  <a:pt x="7220313" y="909094"/>
                  <a:pt x="7544103" y="729920"/>
                  <a:pt x="7966831" y="509828"/>
                </a:cubicBezTo>
              </a:path>
            </a:pathLst>
          </a:custGeom>
          <a:ln w="34925">
            <a:solidFill>
              <a:srgbClr val="BA0C2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400">
              <a:solidFill>
                <a:schemeClr val="tx1"/>
              </a:solidFill>
              <a:latin typeface="Verdana" panose="020B0604030504040204" pitchFamily="34" charset="0"/>
              <a:cs typeface="Verdana" panose="020B0604030504040204" pitchFamily="34" charset="0"/>
            </a:endParaRPr>
          </a:p>
        </p:txBody>
      </p:sp>
      <p:sp>
        <p:nvSpPr>
          <p:cNvPr id="11" name="Freeform 7"/>
          <p:cNvSpPr>
            <a:spLocks noChangeAspect="1"/>
          </p:cNvSpPr>
          <p:nvPr/>
        </p:nvSpPr>
        <p:spPr>
          <a:xfrm flipH="1">
            <a:off x="3581024" y="2312374"/>
            <a:ext cx="1716404" cy="924769"/>
          </a:xfrm>
          <a:custGeom>
            <a:avLst/>
            <a:gdLst/>
            <a:ahLst/>
            <a:cxnLst/>
            <a:rect l="l" t="t" r="r" b="b"/>
            <a:pathLst>
              <a:path w="1872168" h="1008693">
                <a:moveTo>
                  <a:pt x="699542" y="162"/>
                </a:moveTo>
                <a:cubicBezTo>
                  <a:pt x="683169" y="534"/>
                  <a:pt x="666273" y="1556"/>
                  <a:pt x="648845" y="3291"/>
                </a:cubicBezTo>
                <a:cubicBezTo>
                  <a:pt x="357120" y="49686"/>
                  <a:pt x="273885" y="284789"/>
                  <a:pt x="274981" y="413694"/>
                </a:cubicBezTo>
                <a:cubicBezTo>
                  <a:pt x="4451" y="471904"/>
                  <a:pt x="-11347" y="662854"/>
                  <a:pt x="4101" y="753457"/>
                </a:cubicBezTo>
                <a:cubicBezTo>
                  <a:pt x="42383" y="946818"/>
                  <a:pt x="296257" y="1004273"/>
                  <a:pt x="384912" y="1005378"/>
                </a:cubicBezTo>
                <a:lnTo>
                  <a:pt x="1507196" y="1008693"/>
                </a:lnTo>
                <a:cubicBezTo>
                  <a:pt x="1646895" y="1000406"/>
                  <a:pt x="1746295" y="947371"/>
                  <a:pt x="1825546" y="854557"/>
                </a:cubicBezTo>
                <a:cubicBezTo>
                  <a:pt x="1897410" y="760086"/>
                  <a:pt x="1873973" y="626012"/>
                  <a:pt x="1836613" y="558208"/>
                </a:cubicBezTo>
                <a:cubicBezTo>
                  <a:pt x="1808089" y="509360"/>
                  <a:pt x="1675919" y="402617"/>
                  <a:pt x="1507617" y="430504"/>
                </a:cubicBezTo>
                <a:cubicBezTo>
                  <a:pt x="1525469" y="335682"/>
                  <a:pt x="1477961" y="244522"/>
                  <a:pt x="1398003" y="206286"/>
                </a:cubicBezTo>
                <a:cubicBezTo>
                  <a:pt x="1299806" y="153261"/>
                  <a:pt x="1182195" y="177294"/>
                  <a:pt x="1108176" y="215068"/>
                </a:cubicBezTo>
                <a:cubicBezTo>
                  <a:pt x="1072916" y="135306"/>
                  <a:pt x="945134" y="-5422"/>
                  <a:pt x="699542" y="162"/>
                </a:cubicBezTo>
                <a:close/>
              </a:path>
            </a:pathLst>
          </a:custGeom>
          <a:solidFill>
            <a:srgbClr val="009775"/>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sz="1400">
              <a:solidFill>
                <a:schemeClr val="tx1"/>
              </a:solidFill>
              <a:latin typeface="Verdana" panose="020B0604030504040204" pitchFamily="34" charset="0"/>
              <a:cs typeface="Verdana" panose="020B0604030504040204" pitchFamily="34" charset="0"/>
            </a:endParaRPr>
          </a:p>
        </p:txBody>
      </p:sp>
      <p:sp>
        <p:nvSpPr>
          <p:cNvPr id="15" name="Regular Pentagon 3"/>
          <p:cNvSpPr/>
          <p:nvPr/>
        </p:nvSpPr>
        <p:spPr>
          <a:xfrm rot="8100000">
            <a:off x="4506343" y="2479787"/>
            <a:ext cx="1245639" cy="1245639"/>
          </a:xfrm>
          <a:prstGeom prst="teardrop">
            <a:avLst/>
          </a:prstGeom>
          <a:solidFill>
            <a:srgbClr val="41B6E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ko-KR" altLang="en-US" sz="1400" b="0" i="0" u="none" strike="noStrike" kern="0" cap="none" spc="0" normalizeH="0" baseline="0" noProof="0">
              <a:ln>
                <a:noFill/>
              </a:ln>
              <a:solidFill>
                <a:schemeClr val="tx1"/>
              </a:solidFill>
              <a:effectLst/>
              <a:uLnTx/>
              <a:uFillTx/>
              <a:latin typeface="Verdana" panose="020B0604030504040204" pitchFamily="34" charset="0"/>
              <a:cs typeface="Verdana" panose="020B0604030504040204" pitchFamily="34" charset="0"/>
            </a:endParaRPr>
          </a:p>
        </p:txBody>
      </p:sp>
      <p:grpSp>
        <p:nvGrpSpPr>
          <p:cNvPr id="19" name="Group 24"/>
          <p:cNvGrpSpPr/>
          <p:nvPr/>
        </p:nvGrpSpPr>
        <p:grpSpPr>
          <a:xfrm>
            <a:off x="4315850" y="4639261"/>
            <a:ext cx="1626624" cy="1360625"/>
            <a:chOff x="-991965" y="1087943"/>
            <a:chExt cx="5046802" cy="1769543"/>
          </a:xfrm>
        </p:grpSpPr>
        <p:sp>
          <p:nvSpPr>
            <p:cNvPr id="20" name="TextBox 19"/>
            <p:cNvSpPr txBox="1"/>
            <p:nvPr/>
          </p:nvSpPr>
          <p:spPr>
            <a:xfrm>
              <a:off x="-475009" y="1087943"/>
              <a:ext cx="3859357" cy="360248"/>
            </a:xfrm>
            <a:prstGeom prst="rect">
              <a:avLst/>
            </a:prstGeom>
            <a:noFill/>
          </p:spPr>
          <p:txBody>
            <a:bodyPr wrap="square" rtlCol="0" anchor="ctr">
              <a:spAutoFit/>
            </a:bodyPr>
            <a:lstStyle/>
            <a:p>
              <a:pPr algn="ctr" defTabSz="913765"/>
              <a:r>
                <a:rPr lang="en-US" altLang="ko-KR" sz="1200" b="1">
                  <a:solidFill>
                    <a:schemeClr val="tx1"/>
                  </a:solidFill>
                  <a:latin typeface="Verdana" panose="020B0604030504040204" pitchFamily="34" charset="0"/>
                  <a:ea typeface="Verdana" panose="020B0604030504040204" pitchFamily="34" charset="0"/>
                  <a:cs typeface="Verdana" panose="020B0604030504040204" pitchFamily="34" charset="0"/>
                </a:rPr>
                <a:t>REPORT</a:t>
              </a:r>
            </a:p>
          </p:txBody>
        </p:sp>
        <p:sp>
          <p:nvSpPr>
            <p:cNvPr id="21" name="TextBox 20"/>
            <p:cNvSpPr txBox="1"/>
            <p:nvPr/>
          </p:nvSpPr>
          <p:spPr>
            <a:xfrm>
              <a:off x="-991965" y="1416496"/>
              <a:ext cx="5046802" cy="1440990"/>
            </a:xfrm>
            <a:prstGeom prst="rect">
              <a:avLst/>
            </a:prstGeom>
            <a:noFill/>
          </p:spPr>
          <p:txBody>
            <a:bodyPr wrap="square" rtlCol="0">
              <a:spAutoFit/>
            </a:bodyPr>
            <a:lstStyle/>
            <a:p>
              <a:pPr algn="ctr" defTabSz="913765"/>
              <a:r>
                <a:rPr lang="en-US" altLang="ko-KR" sz="1100">
                  <a:solidFill>
                    <a:schemeClr val="tx1"/>
                  </a:solidFill>
                  <a:latin typeface="Verdana" panose="020B0604030504040204" pitchFamily="34" charset="0"/>
                  <a:ea typeface="Verdana" panose="020B0604030504040204" pitchFamily="34" charset="0"/>
                  <a:cs typeface="Verdana" panose="020B0604030504040204" pitchFamily="34" charset="0"/>
                </a:rPr>
                <a:t>International Standards International Guidelines</a:t>
              </a:r>
            </a:p>
            <a:p>
              <a:pPr algn="ctr" defTabSz="913765"/>
              <a:r>
                <a:rPr lang="en-US" altLang="ko-KR" sz="1100">
                  <a:solidFill>
                    <a:schemeClr val="tx1"/>
                  </a:solidFill>
                  <a:latin typeface="Verdana" panose="020B0604030504040204" pitchFamily="34" charset="0"/>
                  <a:ea typeface="Verdana" panose="020B0604030504040204" pitchFamily="34" charset="0"/>
                  <a:cs typeface="Verdana" panose="020B0604030504040204" pitchFamily="34" charset="0"/>
                </a:rPr>
                <a:t>Materiality Analysis</a:t>
              </a:r>
            </a:p>
            <a:p>
              <a:pPr algn="ctr" defTabSz="913765"/>
              <a:endParaRPr lang="en-US" altLang="ko-KR" sz="110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grpSp>
      <p:grpSp>
        <p:nvGrpSpPr>
          <p:cNvPr id="22" name="Group 27"/>
          <p:cNvGrpSpPr/>
          <p:nvPr/>
        </p:nvGrpSpPr>
        <p:grpSpPr>
          <a:xfrm>
            <a:off x="6074770" y="4630379"/>
            <a:ext cx="1540173" cy="1478036"/>
            <a:chOff x="-620687" y="1087942"/>
            <a:chExt cx="4282412" cy="1922241"/>
          </a:xfrm>
        </p:grpSpPr>
        <p:sp>
          <p:nvSpPr>
            <p:cNvPr id="23" name="TextBox 22"/>
            <p:cNvSpPr txBox="1"/>
            <p:nvPr/>
          </p:nvSpPr>
          <p:spPr>
            <a:xfrm>
              <a:off x="-475010" y="1087942"/>
              <a:ext cx="3859357" cy="360248"/>
            </a:xfrm>
            <a:prstGeom prst="rect">
              <a:avLst/>
            </a:prstGeom>
            <a:noFill/>
          </p:spPr>
          <p:txBody>
            <a:bodyPr wrap="square" rtlCol="0" anchor="ctr">
              <a:spAutoFit/>
            </a:bodyPr>
            <a:lstStyle/>
            <a:p>
              <a:pPr algn="ctr" defTabSz="913765"/>
              <a:r>
                <a:rPr lang="en-US" altLang="ko-KR" sz="1200" b="1">
                  <a:solidFill>
                    <a:schemeClr val="tx1"/>
                  </a:solidFill>
                  <a:latin typeface="Verdana" panose="020B0604030504040204" pitchFamily="34" charset="0"/>
                  <a:ea typeface="Verdana" panose="020B0604030504040204" pitchFamily="34" charset="0"/>
                  <a:cs typeface="Verdana" panose="020B0604030504040204" pitchFamily="34" charset="0"/>
                </a:rPr>
                <a:t>INTEGRATE</a:t>
              </a:r>
            </a:p>
          </p:txBody>
        </p:sp>
        <p:sp>
          <p:nvSpPr>
            <p:cNvPr id="24" name="TextBox 23"/>
            <p:cNvSpPr txBox="1"/>
            <p:nvPr/>
          </p:nvSpPr>
          <p:spPr>
            <a:xfrm>
              <a:off x="-620687" y="1349041"/>
              <a:ext cx="4282412" cy="1661142"/>
            </a:xfrm>
            <a:prstGeom prst="rect">
              <a:avLst/>
            </a:prstGeom>
            <a:noFill/>
          </p:spPr>
          <p:txBody>
            <a:bodyPr wrap="square" rtlCol="0">
              <a:spAutoFit/>
            </a:bodyPr>
            <a:lstStyle/>
            <a:p>
              <a:pPr algn="ctr" defTabSz="913765"/>
              <a:r>
                <a:rPr lang="en-US" altLang="ko-KR" sz="1100">
                  <a:solidFill>
                    <a:schemeClr val="tx1"/>
                  </a:solidFill>
                  <a:latin typeface="Verdana" panose="020B0604030504040204" pitchFamily="34" charset="0"/>
                  <a:ea typeface="Verdana" panose="020B0604030504040204" pitchFamily="34" charset="0"/>
                  <a:cs typeface="Verdana" panose="020B0604030504040204" pitchFamily="34" charset="0"/>
                </a:rPr>
                <a:t>Sustainability Strategy Pillars Objectives per Pillar</a:t>
              </a:r>
            </a:p>
            <a:p>
              <a:pPr algn="ctr" defTabSz="913765"/>
              <a:r>
                <a:rPr lang="en-US" altLang="ko-KR" sz="1100">
                  <a:solidFill>
                    <a:schemeClr val="tx1"/>
                  </a:solidFill>
                  <a:latin typeface="Verdana" panose="020B0604030504040204" pitchFamily="34" charset="0"/>
                  <a:ea typeface="Verdana" panose="020B0604030504040204" pitchFamily="34" charset="0"/>
                  <a:cs typeface="Verdana" panose="020B0604030504040204" pitchFamily="34" charset="0"/>
                </a:rPr>
                <a:t>Priorities per Pillar Sustainability Policy</a:t>
              </a:r>
            </a:p>
          </p:txBody>
        </p:sp>
      </p:grpSp>
      <p:grpSp>
        <p:nvGrpSpPr>
          <p:cNvPr id="25" name="Group 30"/>
          <p:cNvGrpSpPr/>
          <p:nvPr/>
        </p:nvGrpSpPr>
        <p:grpSpPr>
          <a:xfrm>
            <a:off x="7598384" y="4640449"/>
            <a:ext cx="1545796" cy="1163918"/>
            <a:chOff x="-475010" y="1087943"/>
            <a:chExt cx="3859356" cy="1513719"/>
          </a:xfrm>
        </p:grpSpPr>
        <p:sp>
          <p:nvSpPr>
            <p:cNvPr id="26" name="TextBox 25"/>
            <p:cNvSpPr txBox="1"/>
            <p:nvPr/>
          </p:nvSpPr>
          <p:spPr>
            <a:xfrm>
              <a:off x="-475010" y="1087943"/>
              <a:ext cx="3859356" cy="360247"/>
            </a:xfrm>
            <a:prstGeom prst="rect">
              <a:avLst/>
            </a:prstGeom>
            <a:noFill/>
          </p:spPr>
          <p:txBody>
            <a:bodyPr wrap="square" rtlCol="0" anchor="ctr">
              <a:spAutoFit/>
            </a:bodyPr>
            <a:lstStyle/>
            <a:p>
              <a:pPr algn="ctr" defTabSz="913765"/>
              <a:r>
                <a:rPr lang="en-US" altLang="ko-KR" sz="1200" b="1">
                  <a:solidFill>
                    <a:schemeClr val="tx1"/>
                  </a:solidFill>
                  <a:latin typeface="Verdana" panose="020B0604030504040204" pitchFamily="34" charset="0"/>
                  <a:ea typeface="Verdana" panose="020B0604030504040204" pitchFamily="34" charset="0"/>
                  <a:cs typeface="Verdana" panose="020B0604030504040204" pitchFamily="34" charset="0"/>
                </a:rPr>
                <a:t>OPTIMISE</a:t>
              </a:r>
            </a:p>
          </p:txBody>
        </p:sp>
        <p:sp>
          <p:nvSpPr>
            <p:cNvPr id="27" name="TextBox 26"/>
            <p:cNvSpPr txBox="1"/>
            <p:nvPr/>
          </p:nvSpPr>
          <p:spPr>
            <a:xfrm>
              <a:off x="-460976" y="1380823"/>
              <a:ext cx="3845322" cy="1220839"/>
            </a:xfrm>
            <a:prstGeom prst="rect">
              <a:avLst/>
            </a:prstGeom>
            <a:noFill/>
          </p:spPr>
          <p:txBody>
            <a:bodyPr wrap="square" rtlCol="0">
              <a:spAutoFit/>
            </a:bodyPr>
            <a:lstStyle/>
            <a:p>
              <a:pPr algn="ctr" defTabSz="913765"/>
              <a:r>
                <a:rPr lang="en-US" altLang="ko-KR" sz="1100">
                  <a:solidFill>
                    <a:schemeClr val="tx1"/>
                  </a:solidFill>
                  <a:latin typeface="Verdana" panose="020B0604030504040204" pitchFamily="34" charset="0"/>
                  <a:ea typeface="Verdana" panose="020B0604030504040204" pitchFamily="34" charset="0"/>
                  <a:cs typeface="Verdana" panose="020B0604030504040204" pitchFamily="34" charset="0"/>
                </a:rPr>
                <a:t>KPIs</a:t>
              </a:r>
            </a:p>
            <a:p>
              <a:pPr algn="ctr" defTabSz="913765"/>
              <a:r>
                <a:rPr lang="en-US" altLang="ko-KR" sz="1100">
                  <a:solidFill>
                    <a:schemeClr val="tx1"/>
                  </a:solidFill>
                  <a:latin typeface="Verdana" panose="020B0604030504040204" pitchFamily="34" charset="0"/>
                  <a:ea typeface="Verdana" panose="020B0604030504040204" pitchFamily="34" charset="0"/>
                  <a:cs typeface="Verdana" panose="020B0604030504040204" pitchFamily="34" charset="0"/>
                </a:rPr>
                <a:t>Action Plan </a:t>
              </a:r>
            </a:p>
            <a:p>
              <a:pPr algn="ctr" defTabSz="913765"/>
              <a:r>
                <a:rPr lang="en-US" altLang="ko-KR" sz="1100">
                  <a:solidFill>
                    <a:schemeClr val="tx1"/>
                  </a:solidFill>
                  <a:latin typeface="Verdana" panose="020B0604030504040204" pitchFamily="34" charset="0"/>
                  <a:ea typeface="Verdana" panose="020B0604030504040204" pitchFamily="34" charset="0"/>
                  <a:cs typeface="Verdana" panose="020B0604030504040204" pitchFamily="34" charset="0"/>
                </a:rPr>
                <a:t>(1-3 years sustainability initiatives)</a:t>
              </a:r>
            </a:p>
          </p:txBody>
        </p:sp>
      </p:grpSp>
      <p:sp>
        <p:nvSpPr>
          <p:cNvPr id="28" name="Regular Pentagon 33"/>
          <p:cNvSpPr/>
          <p:nvPr/>
        </p:nvSpPr>
        <p:spPr>
          <a:xfrm rot="8100000">
            <a:off x="6422830" y="3535014"/>
            <a:ext cx="636660" cy="636119"/>
          </a:xfrm>
          <a:prstGeom prst="teardrop">
            <a:avLst/>
          </a:prstGeom>
          <a:solidFill>
            <a:srgbClr val="41B6E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ko-KR" altLang="en-US" sz="1400" b="0" i="0" u="none" strike="noStrike" kern="0" cap="none" spc="0" normalizeH="0" baseline="0" noProof="0">
              <a:ln>
                <a:noFill/>
              </a:ln>
              <a:solidFill>
                <a:schemeClr val="tx1"/>
              </a:solidFill>
              <a:effectLst/>
              <a:uLnTx/>
              <a:uFillTx/>
              <a:latin typeface="Verdana" panose="020B0604030504040204" pitchFamily="34" charset="0"/>
              <a:cs typeface="Verdana" panose="020B0604030504040204" pitchFamily="34" charset="0"/>
            </a:endParaRPr>
          </a:p>
        </p:txBody>
      </p:sp>
      <p:sp>
        <p:nvSpPr>
          <p:cNvPr id="29" name="Regular Pentagon 34"/>
          <p:cNvSpPr/>
          <p:nvPr/>
        </p:nvSpPr>
        <p:spPr>
          <a:xfrm rot="8100000">
            <a:off x="7915370" y="2813539"/>
            <a:ext cx="913468" cy="913469"/>
          </a:xfrm>
          <a:prstGeom prst="teardrop">
            <a:avLst/>
          </a:prstGeom>
          <a:solidFill>
            <a:srgbClr val="41B6E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ko-KR" altLang="en-US" sz="1400" b="0" i="0" u="none" strike="noStrike" kern="0" cap="none" spc="0" normalizeH="0" baseline="0" noProof="0">
              <a:ln>
                <a:noFill/>
              </a:ln>
              <a:solidFill>
                <a:schemeClr val="tx1"/>
              </a:solidFill>
              <a:effectLst/>
              <a:uLnTx/>
              <a:uFillTx/>
              <a:latin typeface="Verdana" panose="020B0604030504040204" pitchFamily="34" charset="0"/>
              <a:cs typeface="Verdana" panose="020B0604030504040204" pitchFamily="34" charset="0"/>
            </a:endParaRPr>
          </a:p>
        </p:txBody>
      </p:sp>
      <p:sp>
        <p:nvSpPr>
          <p:cNvPr id="30" name="Regular Pentagon 35"/>
          <p:cNvSpPr/>
          <p:nvPr/>
        </p:nvSpPr>
        <p:spPr>
          <a:xfrm rot="8100000">
            <a:off x="2997868" y="3041205"/>
            <a:ext cx="941149" cy="941149"/>
          </a:xfrm>
          <a:prstGeom prst="teardrop">
            <a:avLst/>
          </a:prstGeom>
          <a:solidFill>
            <a:srgbClr val="41B6E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ko-KR" altLang="en-US" sz="1400" b="0" i="0" u="none" strike="noStrike" kern="0" cap="none" spc="0" normalizeH="0" baseline="0" noProof="0">
              <a:ln>
                <a:noFill/>
              </a:ln>
              <a:solidFill>
                <a:schemeClr val="tx1"/>
              </a:solidFill>
              <a:effectLst/>
              <a:uLnTx/>
              <a:uFillTx/>
              <a:latin typeface="Verdana" panose="020B0604030504040204" pitchFamily="34" charset="0"/>
              <a:cs typeface="Verdana" panose="020B0604030504040204" pitchFamily="34" charset="0"/>
            </a:endParaRPr>
          </a:p>
        </p:txBody>
      </p:sp>
      <p:sp>
        <p:nvSpPr>
          <p:cNvPr id="31" name="Regular Pentagon 36"/>
          <p:cNvSpPr/>
          <p:nvPr/>
        </p:nvSpPr>
        <p:spPr>
          <a:xfrm rot="8100000">
            <a:off x="1490019" y="3417488"/>
            <a:ext cx="664341" cy="664341"/>
          </a:xfrm>
          <a:prstGeom prst="teardrop">
            <a:avLst/>
          </a:prstGeom>
          <a:solidFill>
            <a:srgbClr val="41B6E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ko-KR" altLang="en-US" sz="1400" b="0" i="0" u="none" strike="noStrike" kern="0" cap="none" spc="0" normalizeH="0" baseline="0" noProof="0">
              <a:ln>
                <a:noFill/>
              </a:ln>
              <a:solidFill>
                <a:schemeClr val="tx1"/>
              </a:solidFill>
              <a:effectLst/>
              <a:uLnTx/>
              <a:uFillTx/>
              <a:latin typeface="Verdana" panose="020B0604030504040204" pitchFamily="34" charset="0"/>
              <a:cs typeface="Verdana" panose="020B0604030504040204" pitchFamily="34" charset="0"/>
            </a:endParaRPr>
          </a:p>
        </p:txBody>
      </p:sp>
      <p:cxnSp>
        <p:nvCxnSpPr>
          <p:cNvPr id="32" name="Straight Arrow Connector 37"/>
          <p:cNvCxnSpPr/>
          <p:nvPr/>
        </p:nvCxnSpPr>
        <p:spPr>
          <a:xfrm>
            <a:off x="3465165" y="3979883"/>
            <a:ext cx="0" cy="534395"/>
          </a:xfrm>
          <a:prstGeom prst="straightConnector1">
            <a:avLst/>
          </a:prstGeom>
          <a:noFill/>
          <a:ln w="31750" cap="flat" cmpd="sng" algn="ctr">
            <a:solidFill>
              <a:srgbClr val="41B6E6"/>
            </a:solidFill>
            <a:prstDash val="solid"/>
            <a:miter lim="800000"/>
            <a:tailEnd type="oval" w="lg" len="lg"/>
          </a:ln>
          <a:effectLst/>
        </p:spPr>
      </p:cxnSp>
      <p:cxnSp>
        <p:nvCxnSpPr>
          <p:cNvPr id="33" name="Straight Arrow Connector 41"/>
          <p:cNvCxnSpPr/>
          <p:nvPr/>
        </p:nvCxnSpPr>
        <p:spPr>
          <a:xfrm>
            <a:off x="1824986" y="4082526"/>
            <a:ext cx="1852" cy="422229"/>
          </a:xfrm>
          <a:prstGeom prst="straightConnector1">
            <a:avLst/>
          </a:prstGeom>
          <a:noFill/>
          <a:ln w="31750" cap="flat" cmpd="sng" algn="ctr">
            <a:solidFill>
              <a:srgbClr val="41B6E6"/>
            </a:solidFill>
            <a:prstDash val="solid"/>
            <a:miter lim="800000"/>
            <a:tailEnd type="oval" w="lg" len="lg"/>
          </a:ln>
          <a:effectLst/>
        </p:spPr>
      </p:cxnSp>
      <p:cxnSp>
        <p:nvCxnSpPr>
          <p:cNvPr id="34" name="Straight Arrow Connector 44"/>
          <p:cNvCxnSpPr/>
          <p:nvPr/>
        </p:nvCxnSpPr>
        <p:spPr>
          <a:xfrm>
            <a:off x="6743674" y="4242716"/>
            <a:ext cx="0" cy="279152"/>
          </a:xfrm>
          <a:prstGeom prst="straightConnector1">
            <a:avLst/>
          </a:prstGeom>
          <a:noFill/>
          <a:ln w="31750" cap="flat" cmpd="sng" algn="ctr">
            <a:solidFill>
              <a:srgbClr val="41B6E6"/>
            </a:solidFill>
            <a:prstDash val="solid"/>
            <a:miter lim="800000"/>
            <a:tailEnd type="oval" w="lg" len="lg"/>
          </a:ln>
          <a:effectLst/>
        </p:spPr>
      </p:cxnSp>
      <p:cxnSp>
        <p:nvCxnSpPr>
          <p:cNvPr id="35" name="Straight Arrow Connector 46"/>
          <p:cNvCxnSpPr/>
          <p:nvPr/>
        </p:nvCxnSpPr>
        <p:spPr>
          <a:xfrm>
            <a:off x="8362647" y="3738377"/>
            <a:ext cx="6743" cy="783492"/>
          </a:xfrm>
          <a:prstGeom prst="straightConnector1">
            <a:avLst/>
          </a:prstGeom>
          <a:noFill/>
          <a:ln w="31750" cap="flat" cmpd="sng" algn="ctr">
            <a:solidFill>
              <a:srgbClr val="41B6E6"/>
            </a:solidFill>
            <a:prstDash val="solid"/>
            <a:miter lim="800000"/>
            <a:tailEnd type="oval" w="lg" len="lg"/>
          </a:ln>
          <a:effectLst/>
        </p:spPr>
      </p:cxnSp>
      <p:cxnSp>
        <p:nvCxnSpPr>
          <p:cNvPr id="36" name="Straight Arrow Connector 48"/>
          <p:cNvCxnSpPr/>
          <p:nvPr/>
        </p:nvCxnSpPr>
        <p:spPr>
          <a:xfrm flipH="1">
            <a:off x="5122239" y="3744509"/>
            <a:ext cx="4813" cy="770597"/>
          </a:xfrm>
          <a:prstGeom prst="straightConnector1">
            <a:avLst/>
          </a:prstGeom>
          <a:noFill/>
          <a:ln w="31750" cap="flat" cmpd="sng" algn="ctr">
            <a:solidFill>
              <a:srgbClr val="41B6E6"/>
            </a:solidFill>
            <a:prstDash val="solid"/>
            <a:miter lim="800000"/>
            <a:tailEnd type="oval" w="lg" len="lg"/>
          </a:ln>
          <a:effectLst/>
        </p:spPr>
      </p:cxnSp>
      <p:grpSp>
        <p:nvGrpSpPr>
          <p:cNvPr id="37" name="Group 8"/>
          <p:cNvGrpSpPr/>
          <p:nvPr/>
        </p:nvGrpSpPr>
        <p:grpSpPr>
          <a:xfrm>
            <a:off x="9283301" y="4629755"/>
            <a:ext cx="1450232" cy="1206569"/>
            <a:chOff x="-475010" y="1075580"/>
            <a:chExt cx="4499522" cy="1569188"/>
          </a:xfrm>
        </p:grpSpPr>
        <p:sp>
          <p:nvSpPr>
            <p:cNvPr id="38" name="TextBox 37"/>
            <p:cNvSpPr txBox="1"/>
            <p:nvPr/>
          </p:nvSpPr>
          <p:spPr>
            <a:xfrm>
              <a:off x="-475010" y="1075580"/>
              <a:ext cx="4499522" cy="600412"/>
            </a:xfrm>
            <a:prstGeom prst="rect">
              <a:avLst/>
            </a:prstGeom>
            <a:noFill/>
          </p:spPr>
          <p:txBody>
            <a:bodyPr wrap="square" rtlCol="0" anchor="ctr">
              <a:spAutoFit/>
            </a:bodyPr>
            <a:lstStyle/>
            <a:p>
              <a:pPr algn="ctr" defTabSz="913765"/>
              <a:r>
                <a:rPr lang="en-US" altLang="ko-KR" sz="1200" b="1">
                  <a:solidFill>
                    <a:schemeClr val="tx1"/>
                  </a:solidFill>
                  <a:latin typeface="Verdana" panose="020B0604030504040204" pitchFamily="34" charset="0"/>
                  <a:ea typeface="Verdana" panose="020B0604030504040204" pitchFamily="34" charset="0"/>
                  <a:cs typeface="Verdana" panose="020B0604030504040204" pitchFamily="34" charset="0"/>
                </a:rPr>
                <a:t>SUSTAINABLE BUSINESS</a:t>
              </a:r>
            </a:p>
          </p:txBody>
        </p:sp>
        <p:sp>
          <p:nvSpPr>
            <p:cNvPr id="39" name="TextBox 38"/>
            <p:cNvSpPr txBox="1"/>
            <p:nvPr/>
          </p:nvSpPr>
          <p:spPr>
            <a:xfrm>
              <a:off x="-165986" y="1644081"/>
              <a:ext cx="3845322" cy="1000687"/>
            </a:xfrm>
            <a:prstGeom prst="rect">
              <a:avLst/>
            </a:prstGeom>
            <a:noFill/>
          </p:spPr>
          <p:txBody>
            <a:bodyPr wrap="square" rtlCol="0">
              <a:spAutoFit/>
            </a:bodyPr>
            <a:lstStyle/>
            <a:p>
              <a:pPr algn="ctr" defTabSz="913765"/>
              <a:r>
                <a:rPr lang="en-US" altLang="ko-KR" sz="1100">
                  <a:solidFill>
                    <a:schemeClr val="tx1"/>
                  </a:solidFill>
                  <a:latin typeface="Verdana" panose="020B0604030504040204" pitchFamily="34" charset="0"/>
                  <a:ea typeface="Verdana" panose="020B0604030504040204" pitchFamily="34" charset="0"/>
                  <a:cs typeface="Verdana" panose="020B0604030504040204" pitchFamily="34" charset="0"/>
                </a:rPr>
                <a:t>Sustainable Business Models and Brands</a:t>
              </a:r>
            </a:p>
          </p:txBody>
        </p:sp>
      </p:grpSp>
      <p:sp>
        <p:nvSpPr>
          <p:cNvPr id="40" name="Regular Pentagon 35"/>
          <p:cNvSpPr/>
          <p:nvPr/>
        </p:nvSpPr>
        <p:spPr>
          <a:xfrm rot="8100000">
            <a:off x="9437953" y="3041205"/>
            <a:ext cx="941149" cy="941149"/>
          </a:xfrm>
          <a:prstGeom prst="teardrop">
            <a:avLst/>
          </a:prstGeom>
          <a:solidFill>
            <a:srgbClr val="41B6E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ko-KR" altLang="en-US" sz="1400" b="0" i="0" u="none" strike="noStrike" kern="0" cap="none" spc="0" normalizeH="0" baseline="0" noProof="0">
              <a:ln>
                <a:noFill/>
              </a:ln>
              <a:solidFill>
                <a:schemeClr val="tx1"/>
              </a:solidFill>
              <a:effectLst/>
              <a:uLnTx/>
              <a:uFillTx/>
              <a:latin typeface="Verdana" panose="020B0604030504040204" pitchFamily="34" charset="0"/>
              <a:cs typeface="Verdana" panose="020B0604030504040204" pitchFamily="34" charset="0"/>
            </a:endParaRPr>
          </a:p>
        </p:txBody>
      </p:sp>
      <p:cxnSp>
        <p:nvCxnSpPr>
          <p:cNvPr id="41" name="Straight Arrow Connector 37"/>
          <p:cNvCxnSpPr/>
          <p:nvPr/>
        </p:nvCxnSpPr>
        <p:spPr>
          <a:xfrm>
            <a:off x="9905253" y="3979883"/>
            <a:ext cx="0" cy="534395"/>
          </a:xfrm>
          <a:prstGeom prst="straightConnector1">
            <a:avLst/>
          </a:prstGeom>
          <a:noFill/>
          <a:ln w="31750" cap="flat" cmpd="sng" algn="ctr">
            <a:solidFill>
              <a:srgbClr val="41B6E6"/>
            </a:solidFill>
            <a:prstDash val="solid"/>
            <a:miter lim="800000"/>
            <a:tailEnd type="oval" w="lg" len="lg"/>
          </a:ln>
          <a:effectLst/>
        </p:spPr>
      </p:cxnSp>
      <p:sp>
        <p:nvSpPr>
          <p:cNvPr id="42" name="Rectangle 7"/>
          <p:cNvSpPr/>
          <p:nvPr/>
        </p:nvSpPr>
        <p:spPr>
          <a:xfrm rot="18900000">
            <a:off x="1768299" y="3593016"/>
            <a:ext cx="173516" cy="386557"/>
          </a:xfrm>
          <a:custGeom>
            <a:avLst/>
            <a:gdLst/>
            <a:ahLst/>
            <a:cxnLst/>
            <a:rect l="l" t="t" r="r" b="b"/>
            <a:pathLst>
              <a:path w="154109" h="343323">
                <a:moveTo>
                  <a:pt x="102909" y="313772"/>
                </a:moveTo>
                <a:lnTo>
                  <a:pt x="102909" y="328547"/>
                </a:lnTo>
                <a:cubicBezTo>
                  <a:pt x="102909" y="336708"/>
                  <a:pt x="96294" y="343322"/>
                  <a:pt x="88133" y="343323"/>
                </a:cubicBezTo>
                <a:lnTo>
                  <a:pt x="65975" y="343322"/>
                </a:lnTo>
                <a:cubicBezTo>
                  <a:pt x="57814" y="343322"/>
                  <a:pt x="51199" y="336708"/>
                  <a:pt x="51199" y="328547"/>
                </a:cubicBezTo>
                <a:cubicBezTo>
                  <a:pt x="51199" y="323622"/>
                  <a:pt x="51200" y="318696"/>
                  <a:pt x="51200" y="313771"/>
                </a:cubicBezTo>
                <a:close/>
                <a:moveTo>
                  <a:pt x="123327" y="15459"/>
                </a:moveTo>
                <a:cubicBezTo>
                  <a:pt x="141678" y="29245"/>
                  <a:pt x="152926" y="50497"/>
                  <a:pt x="154008" y="73425"/>
                </a:cubicBezTo>
                <a:cubicBezTo>
                  <a:pt x="155089" y="96353"/>
                  <a:pt x="145890" y="118568"/>
                  <a:pt x="128916" y="134021"/>
                </a:cubicBezTo>
                <a:lnTo>
                  <a:pt x="119294" y="123450"/>
                </a:lnTo>
                <a:cubicBezTo>
                  <a:pt x="133118" y="110865"/>
                  <a:pt x="140611" y="92772"/>
                  <a:pt x="139730" y="74098"/>
                </a:cubicBezTo>
                <a:cubicBezTo>
                  <a:pt x="138850" y="55424"/>
                  <a:pt x="129689" y="38115"/>
                  <a:pt x="114743" y="26887"/>
                </a:cubicBezTo>
                <a:close/>
                <a:moveTo>
                  <a:pt x="136698" y="17411"/>
                </a:moveTo>
                <a:cubicBezTo>
                  <a:pt x="103758" y="-15529"/>
                  <a:pt x="50351" y="-15529"/>
                  <a:pt x="17412" y="17411"/>
                </a:cubicBezTo>
                <a:cubicBezTo>
                  <a:pt x="-15528" y="50351"/>
                  <a:pt x="-15528" y="103757"/>
                  <a:pt x="17412" y="136697"/>
                </a:cubicBezTo>
                <a:cubicBezTo>
                  <a:pt x="50351" y="169637"/>
                  <a:pt x="103758" y="169637"/>
                  <a:pt x="136698" y="136697"/>
                </a:cubicBezTo>
                <a:cubicBezTo>
                  <a:pt x="169637" y="103757"/>
                  <a:pt x="169637" y="50351"/>
                  <a:pt x="136698" y="17411"/>
                </a:cubicBezTo>
                <a:close/>
                <a:moveTo>
                  <a:pt x="154109" y="0"/>
                </a:moveTo>
                <a:cubicBezTo>
                  <a:pt x="196665" y="42556"/>
                  <a:pt x="196665" y="111552"/>
                  <a:pt x="154109" y="154108"/>
                </a:cubicBezTo>
                <a:cubicBezTo>
                  <a:pt x="139576" y="168641"/>
                  <a:pt x="121959" y="178211"/>
                  <a:pt x="102912" y="180994"/>
                </a:cubicBezTo>
                <a:lnTo>
                  <a:pt x="102912" y="308310"/>
                </a:lnTo>
                <a:lnTo>
                  <a:pt x="51197" y="308310"/>
                </a:lnTo>
                <a:lnTo>
                  <a:pt x="51197" y="180994"/>
                </a:lnTo>
                <a:cubicBezTo>
                  <a:pt x="32150" y="178211"/>
                  <a:pt x="14534" y="168641"/>
                  <a:pt x="0" y="154108"/>
                </a:cubicBezTo>
                <a:cubicBezTo>
                  <a:pt x="-42555" y="111552"/>
                  <a:pt x="-42555" y="42556"/>
                  <a:pt x="0" y="0"/>
                </a:cubicBezTo>
                <a:cubicBezTo>
                  <a:pt x="42556" y="-42556"/>
                  <a:pt x="111553" y="-42556"/>
                  <a:pt x="1541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sz="1400">
              <a:solidFill>
                <a:schemeClr val="tx1"/>
              </a:solidFill>
              <a:latin typeface="Verdana" panose="020B0604030504040204" pitchFamily="34" charset="0"/>
              <a:cs typeface="Verdana" panose="020B0604030504040204" pitchFamily="34" charset="0"/>
            </a:endParaRPr>
          </a:p>
        </p:txBody>
      </p:sp>
      <p:sp>
        <p:nvSpPr>
          <p:cNvPr id="43" name="Freeform 53"/>
          <p:cNvSpPr/>
          <p:nvPr/>
        </p:nvSpPr>
        <p:spPr>
          <a:xfrm rot="6131070">
            <a:off x="8346775" y="1569671"/>
            <a:ext cx="1026725" cy="1052709"/>
          </a:xfrm>
          <a:custGeom>
            <a:avLst/>
            <a:gdLst>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38125 w 2305050"/>
              <a:gd name="connsiteY16" fmla="*/ 2171700 h 2352675"/>
              <a:gd name="connsiteX17" fmla="*/ 523875 w 2305050"/>
              <a:gd name="connsiteY17" fmla="*/ 714375 h 2352675"/>
              <a:gd name="connsiteX18" fmla="*/ 0 w 2305050"/>
              <a:gd name="connsiteY18" fmla="*/ 0 h 2352675"/>
              <a:gd name="connsiteX0-1" fmla="*/ 0 w 2305050"/>
              <a:gd name="connsiteY0-2" fmla="*/ 0 h 2352675"/>
              <a:gd name="connsiteX1-3" fmla="*/ 771525 w 2305050"/>
              <a:gd name="connsiteY1-4" fmla="*/ 561975 h 2352675"/>
              <a:gd name="connsiteX2-5" fmla="*/ 2019300 w 2305050"/>
              <a:gd name="connsiteY2-6" fmla="*/ 428625 h 2352675"/>
              <a:gd name="connsiteX3-7" fmla="*/ 2266950 w 2305050"/>
              <a:gd name="connsiteY3-8" fmla="*/ 657225 h 2352675"/>
              <a:gd name="connsiteX4-9" fmla="*/ 1143000 w 2305050"/>
              <a:gd name="connsiteY4-10" fmla="*/ 1009650 h 2352675"/>
              <a:gd name="connsiteX5-11" fmla="*/ 1628775 w 2305050"/>
              <a:gd name="connsiteY5-12" fmla="*/ 1533525 h 2352675"/>
              <a:gd name="connsiteX6-13" fmla="*/ 2076450 w 2305050"/>
              <a:gd name="connsiteY6-14" fmla="*/ 1533525 h 2352675"/>
              <a:gd name="connsiteX7-15" fmla="*/ 2305050 w 2305050"/>
              <a:gd name="connsiteY7-16" fmla="*/ 1724025 h 2352675"/>
              <a:gd name="connsiteX8-17" fmla="*/ 1838325 w 2305050"/>
              <a:gd name="connsiteY8-18" fmla="*/ 1857375 h 2352675"/>
              <a:gd name="connsiteX9-19" fmla="*/ 2009775 w 2305050"/>
              <a:gd name="connsiteY9-20" fmla="*/ 2105025 h 2352675"/>
              <a:gd name="connsiteX10-21" fmla="*/ 1733550 w 2305050"/>
              <a:gd name="connsiteY10-22" fmla="*/ 1971675 h 2352675"/>
              <a:gd name="connsiteX11-23" fmla="*/ 1543050 w 2305050"/>
              <a:gd name="connsiteY11-24" fmla="*/ 2352675 h 2352675"/>
              <a:gd name="connsiteX12-25" fmla="*/ 1314450 w 2305050"/>
              <a:gd name="connsiteY12-26" fmla="*/ 2133600 h 2352675"/>
              <a:gd name="connsiteX13-27" fmla="*/ 1447800 w 2305050"/>
              <a:gd name="connsiteY13-28" fmla="*/ 1771650 h 2352675"/>
              <a:gd name="connsiteX14-29" fmla="*/ 923925 w 2305050"/>
              <a:gd name="connsiteY14-30" fmla="*/ 1190625 h 2352675"/>
              <a:gd name="connsiteX15-31" fmla="*/ 447675 w 2305050"/>
              <a:gd name="connsiteY15-32" fmla="*/ 2276475 h 2352675"/>
              <a:gd name="connsiteX16-33" fmla="*/ 260071 w 2305050"/>
              <a:gd name="connsiteY16-34" fmla="*/ 2087575 h 2352675"/>
              <a:gd name="connsiteX17-35" fmla="*/ 523875 w 2305050"/>
              <a:gd name="connsiteY17-36" fmla="*/ 714375 h 2352675"/>
              <a:gd name="connsiteX18-37" fmla="*/ 0 w 2305050"/>
              <a:gd name="connsiteY18-38" fmla="*/ 0 h 2352675"/>
              <a:gd name="connsiteX0-39" fmla="*/ 0 w 2305050"/>
              <a:gd name="connsiteY0-40" fmla="*/ 0 h 2352675"/>
              <a:gd name="connsiteX1-41" fmla="*/ 771525 w 2305050"/>
              <a:gd name="connsiteY1-42" fmla="*/ 561975 h 2352675"/>
              <a:gd name="connsiteX2-43" fmla="*/ 2019300 w 2305050"/>
              <a:gd name="connsiteY2-44" fmla="*/ 428625 h 2352675"/>
              <a:gd name="connsiteX3-45" fmla="*/ 2266950 w 2305050"/>
              <a:gd name="connsiteY3-46" fmla="*/ 657225 h 2352675"/>
              <a:gd name="connsiteX4-47" fmla="*/ 1143000 w 2305050"/>
              <a:gd name="connsiteY4-48" fmla="*/ 1009650 h 2352675"/>
              <a:gd name="connsiteX5-49" fmla="*/ 1628775 w 2305050"/>
              <a:gd name="connsiteY5-50" fmla="*/ 1533525 h 2352675"/>
              <a:gd name="connsiteX6-51" fmla="*/ 2076450 w 2305050"/>
              <a:gd name="connsiteY6-52" fmla="*/ 1533525 h 2352675"/>
              <a:gd name="connsiteX7-53" fmla="*/ 2305050 w 2305050"/>
              <a:gd name="connsiteY7-54" fmla="*/ 1724025 h 2352675"/>
              <a:gd name="connsiteX8-55" fmla="*/ 1838325 w 2305050"/>
              <a:gd name="connsiteY8-56" fmla="*/ 1857375 h 2352675"/>
              <a:gd name="connsiteX9-57" fmla="*/ 2009775 w 2305050"/>
              <a:gd name="connsiteY9-58" fmla="*/ 2105025 h 2352675"/>
              <a:gd name="connsiteX10-59" fmla="*/ 1733550 w 2305050"/>
              <a:gd name="connsiteY10-60" fmla="*/ 1971675 h 2352675"/>
              <a:gd name="connsiteX11-61" fmla="*/ 1543050 w 2305050"/>
              <a:gd name="connsiteY11-62" fmla="*/ 2352675 h 2352675"/>
              <a:gd name="connsiteX12-63" fmla="*/ 1314450 w 2305050"/>
              <a:gd name="connsiteY12-64" fmla="*/ 2133600 h 2352675"/>
              <a:gd name="connsiteX13-65" fmla="*/ 1447800 w 2305050"/>
              <a:gd name="connsiteY13-66" fmla="*/ 1771650 h 2352675"/>
              <a:gd name="connsiteX14-67" fmla="*/ 923925 w 2305050"/>
              <a:gd name="connsiteY14-68" fmla="*/ 1190625 h 2352675"/>
              <a:gd name="connsiteX15-69" fmla="*/ 447675 w 2305050"/>
              <a:gd name="connsiteY15-70" fmla="*/ 2276475 h 2352675"/>
              <a:gd name="connsiteX16-71" fmla="*/ 296647 w 2305050"/>
              <a:gd name="connsiteY16-72" fmla="*/ 2094890 h 2352675"/>
              <a:gd name="connsiteX17-73" fmla="*/ 523875 w 2305050"/>
              <a:gd name="connsiteY17-74" fmla="*/ 714375 h 2352675"/>
              <a:gd name="connsiteX18-75" fmla="*/ 0 w 2305050"/>
              <a:gd name="connsiteY18-76" fmla="*/ 0 h 2352675"/>
              <a:gd name="connsiteX0-77" fmla="*/ 0 w 2305050"/>
              <a:gd name="connsiteY0-78" fmla="*/ 0 h 2352675"/>
              <a:gd name="connsiteX1-79" fmla="*/ 771525 w 2305050"/>
              <a:gd name="connsiteY1-80" fmla="*/ 561975 h 2352675"/>
              <a:gd name="connsiteX2-81" fmla="*/ 2019300 w 2305050"/>
              <a:gd name="connsiteY2-82" fmla="*/ 428625 h 2352675"/>
              <a:gd name="connsiteX3-83" fmla="*/ 2266950 w 2305050"/>
              <a:gd name="connsiteY3-84" fmla="*/ 657225 h 2352675"/>
              <a:gd name="connsiteX4-85" fmla="*/ 1143000 w 2305050"/>
              <a:gd name="connsiteY4-86" fmla="*/ 1009650 h 2352675"/>
              <a:gd name="connsiteX5-87" fmla="*/ 1628775 w 2305050"/>
              <a:gd name="connsiteY5-88" fmla="*/ 1533525 h 2352675"/>
              <a:gd name="connsiteX6-89" fmla="*/ 2076450 w 2305050"/>
              <a:gd name="connsiteY6-90" fmla="*/ 1533525 h 2352675"/>
              <a:gd name="connsiteX7-91" fmla="*/ 2305050 w 2305050"/>
              <a:gd name="connsiteY7-92" fmla="*/ 1724025 h 2352675"/>
              <a:gd name="connsiteX8-93" fmla="*/ 1838325 w 2305050"/>
              <a:gd name="connsiteY8-94" fmla="*/ 1857375 h 2352675"/>
              <a:gd name="connsiteX9-95" fmla="*/ 2009775 w 2305050"/>
              <a:gd name="connsiteY9-96" fmla="*/ 2105025 h 2352675"/>
              <a:gd name="connsiteX10-97" fmla="*/ 1733550 w 2305050"/>
              <a:gd name="connsiteY10-98" fmla="*/ 1971675 h 2352675"/>
              <a:gd name="connsiteX11-99" fmla="*/ 1543050 w 2305050"/>
              <a:gd name="connsiteY11-100" fmla="*/ 2352675 h 2352675"/>
              <a:gd name="connsiteX12-101" fmla="*/ 1314450 w 2305050"/>
              <a:gd name="connsiteY12-102" fmla="*/ 2133600 h 2352675"/>
              <a:gd name="connsiteX13-103" fmla="*/ 1447800 w 2305050"/>
              <a:gd name="connsiteY13-104" fmla="*/ 1771650 h 2352675"/>
              <a:gd name="connsiteX14-105" fmla="*/ 923925 w 2305050"/>
              <a:gd name="connsiteY14-106" fmla="*/ 1190625 h 2352675"/>
              <a:gd name="connsiteX15-107" fmla="*/ 447675 w 2305050"/>
              <a:gd name="connsiteY15-108" fmla="*/ 2276475 h 2352675"/>
              <a:gd name="connsiteX16-109" fmla="*/ 292990 w 2305050"/>
              <a:gd name="connsiteY16-110" fmla="*/ 2036368 h 2352675"/>
              <a:gd name="connsiteX17-111" fmla="*/ 523875 w 2305050"/>
              <a:gd name="connsiteY17-112" fmla="*/ 714375 h 2352675"/>
              <a:gd name="connsiteX18-113" fmla="*/ 0 w 2305050"/>
              <a:gd name="connsiteY18-114" fmla="*/ 0 h 2352675"/>
              <a:gd name="connsiteX0-115" fmla="*/ 0 w 2305050"/>
              <a:gd name="connsiteY0-116" fmla="*/ 0 h 2352675"/>
              <a:gd name="connsiteX1-117" fmla="*/ 771525 w 2305050"/>
              <a:gd name="connsiteY1-118" fmla="*/ 561975 h 2352675"/>
              <a:gd name="connsiteX2-119" fmla="*/ 2019300 w 2305050"/>
              <a:gd name="connsiteY2-120" fmla="*/ 428625 h 2352675"/>
              <a:gd name="connsiteX3-121" fmla="*/ 2266950 w 2305050"/>
              <a:gd name="connsiteY3-122" fmla="*/ 657225 h 2352675"/>
              <a:gd name="connsiteX4-123" fmla="*/ 1143000 w 2305050"/>
              <a:gd name="connsiteY4-124" fmla="*/ 1009650 h 2352675"/>
              <a:gd name="connsiteX5-125" fmla="*/ 1628775 w 2305050"/>
              <a:gd name="connsiteY5-126" fmla="*/ 1533525 h 2352675"/>
              <a:gd name="connsiteX6-127" fmla="*/ 2076450 w 2305050"/>
              <a:gd name="connsiteY6-128" fmla="*/ 1533525 h 2352675"/>
              <a:gd name="connsiteX7-129" fmla="*/ 2305050 w 2305050"/>
              <a:gd name="connsiteY7-130" fmla="*/ 1724025 h 2352675"/>
              <a:gd name="connsiteX8-131" fmla="*/ 1838325 w 2305050"/>
              <a:gd name="connsiteY8-132" fmla="*/ 1857375 h 2352675"/>
              <a:gd name="connsiteX9-133" fmla="*/ 2009775 w 2305050"/>
              <a:gd name="connsiteY9-134" fmla="*/ 2105025 h 2352675"/>
              <a:gd name="connsiteX10-135" fmla="*/ 1733550 w 2305050"/>
              <a:gd name="connsiteY10-136" fmla="*/ 1971675 h 2352675"/>
              <a:gd name="connsiteX11-137" fmla="*/ 1543050 w 2305050"/>
              <a:gd name="connsiteY11-138" fmla="*/ 2352675 h 2352675"/>
              <a:gd name="connsiteX12-139" fmla="*/ 1314450 w 2305050"/>
              <a:gd name="connsiteY12-140" fmla="*/ 2133600 h 2352675"/>
              <a:gd name="connsiteX13-141" fmla="*/ 1447800 w 2305050"/>
              <a:gd name="connsiteY13-142" fmla="*/ 1771650 h 2352675"/>
              <a:gd name="connsiteX14-143" fmla="*/ 923925 w 2305050"/>
              <a:gd name="connsiteY14-144" fmla="*/ 1190625 h 2352675"/>
              <a:gd name="connsiteX15-145" fmla="*/ 414757 w 2305050"/>
              <a:gd name="connsiteY15-146" fmla="*/ 2305735 h 2352675"/>
              <a:gd name="connsiteX16-147" fmla="*/ 292990 w 2305050"/>
              <a:gd name="connsiteY16-148" fmla="*/ 2036368 h 2352675"/>
              <a:gd name="connsiteX17-149" fmla="*/ 523875 w 2305050"/>
              <a:gd name="connsiteY17-150" fmla="*/ 714375 h 2352675"/>
              <a:gd name="connsiteX18-151" fmla="*/ 0 w 2305050"/>
              <a:gd name="connsiteY18-152" fmla="*/ 0 h 2352675"/>
              <a:gd name="connsiteX0-153" fmla="*/ 0 w 2305050"/>
              <a:gd name="connsiteY0-154" fmla="*/ 0 h 2352675"/>
              <a:gd name="connsiteX1-155" fmla="*/ 771525 w 2305050"/>
              <a:gd name="connsiteY1-156" fmla="*/ 561975 h 2352675"/>
              <a:gd name="connsiteX2-157" fmla="*/ 2019300 w 2305050"/>
              <a:gd name="connsiteY2-158" fmla="*/ 428625 h 2352675"/>
              <a:gd name="connsiteX3-159" fmla="*/ 2292554 w 2305050"/>
              <a:gd name="connsiteY3-160" fmla="*/ 627964 h 2352675"/>
              <a:gd name="connsiteX4-161" fmla="*/ 1143000 w 2305050"/>
              <a:gd name="connsiteY4-162" fmla="*/ 1009650 h 2352675"/>
              <a:gd name="connsiteX5-163" fmla="*/ 1628775 w 2305050"/>
              <a:gd name="connsiteY5-164" fmla="*/ 1533525 h 2352675"/>
              <a:gd name="connsiteX6-165" fmla="*/ 2076450 w 2305050"/>
              <a:gd name="connsiteY6-166" fmla="*/ 1533525 h 2352675"/>
              <a:gd name="connsiteX7-167" fmla="*/ 2305050 w 2305050"/>
              <a:gd name="connsiteY7-168" fmla="*/ 1724025 h 2352675"/>
              <a:gd name="connsiteX8-169" fmla="*/ 1838325 w 2305050"/>
              <a:gd name="connsiteY8-170" fmla="*/ 1857375 h 2352675"/>
              <a:gd name="connsiteX9-171" fmla="*/ 2009775 w 2305050"/>
              <a:gd name="connsiteY9-172" fmla="*/ 2105025 h 2352675"/>
              <a:gd name="connsiteX10-173" fmla="*/ 1733550 w 2305050"/>
              <a:gd name="connsiteY10-174" fmla="*/ 1971675 h 2352675"/>
              <a:gd name="connsiteX11-175" fmla="*/ 1543050 w 2305050"/>
              <a:gd name="connsiteY11-176" fmla="*/ 2352675 h 2352675"/>
              <a:gd name="connsiteX12-177" fmla="*/ 1314450 w 2305050"/>
              <a:gd name="connsiteY12-178" fmla="*/ 2133600 h 2352675"/>
              <a:gd name="connsiteX13-179" fmla="*/ 1447800 w 2305050"/>
              <a:gd name="connsiteY13-180" fmla="*/ 1771650 h 2352675"/>
              <a:gd name="connsiteX14-181" fmla="*/ 923925 w 2305050"/>
              <a:gd name="connsiteY14-182" fmla="*/ 1190625 h 2352675"/>
              <a:gd name="connsiteX15-183" fmla="*/ 414757 w 2305050"/>
              <a:gd name="connsiteY15-184" fmla="*/ 2305735 h 2352675"/>
              <a:gd name="connsiteX16-185" fmla="*/ 292990 w 2305050"/>
              <a:gd name="connsiteY16-186" fmla="*/ 2036368 h 2352675"/>
              <a:gd name="connsiteX17-187" fmla="*/ 523875 w 2305050"/>
              <a:gd name="connsiteY17-188" fmla="*/ 714375 h 2352675"/>
              <a:gd name="connsiteX18-189" fmla="*/ 0 w 2305050"/>
              <a:gd name="connsiteY18-190" fmla="*/ 0 h 2352675"/>
              <a:gd name="connsiteX0-191" fmla="*/ 0 w 2305050"/>
              <a:gd name="connsiteY0-192" fmla="*/ 0 h 2352675"/>
              <a:gd name="connsiteX1-193" fmla="*/ 771525 w 2305050"/>
              <a:gd name="connsiteY1-194" fmla="*/ 561975 h 2352675"/>
              <a:gd name="connsiteX2-195" fmla="*/ 2081480 w 2305050"/>
              <a:gd name="connsiteY2-196" fmla="*/ 476174 h 2352675"/>
              <a:gd name="connsiteX3-197" fmla="*/ 2292554 w 2305050"/>
              <a:gd name="connsiteY3-198" fmla="*/ 627964 h 2352675"/>
              <a:gd name="connsiteX4-199" fmla="*/ 1143000 w 2305050"/>
              <a:gd name="connsiteY4-200" fmla="*/ 1009650 h 2352675"/>
              <a:gd name="connsiteX5-201" fmla="*/ 1628775 w 2305050"/>
              <a:gd name="connsiteY5-202" fmla="*/ 1533525 h 2352675"/>
              <a:gd name="connsiteX6-203" fmla="*/ 2076450 w 2305050"/>
              <a:gd name="connsiteY6-204" fmla="*/ 1533525 h 2352675"/>
              <a:gd name="connsiteX7-205" fmla="*/ 2305050 w 2305050"/>
              <a:gd name="connsiteY7-206" fmla="*/ 1724025 h 2352675"/>
              <a:gd name="connsiteX8-207" fmla="*/ 1838325 w 2305050"/>
              <a:gd name="connsiteY8-208" fmla="*/ 1857375 h 2352675"/>
              <a:gd name="connsiteX9-209" fmla="*/ 2009775 w 2305050"/>
              <a:gd name="connsiteY9-210" fmla="*/ 2105025 h 2352675"/>
              <a:gd name="connsiteX10-211" fmla="*/ 1733550 w 2305050"/>
              <a:gd name="connsiteY10-212" fmla="*/ 1971675 h 2352675"/>
              <a:gd name="connsiteX11-213" fmla="*/ 1543050 w 2305050"/>
              <a:gd name="connsiteY11-214" fmla="*/ 2352675 h 2352675"/>
              <a:gd name="connsiteX12-215" fmla="*/ 1314450 w 2305050"/>
              <a:gd name="connsiteY12-216" fmla="*/ 2133600 h 2352675"/>
              <a:gd name="connsiteX13-217" fmla="*/ 1447800 w 2305050"/>
              <a:gd name="connsiteY13-218" fmla="*/ 1771650 h 2352675"/>
              <a:gd name="connsiteX14-219" fmla="*/ 923925 w 2305050"/>
              <a:gd name="connsiteY14-220" fmla="*/ 1190625 h 2352675"/>
              <a:gd name="connsiteX15-221" fmla="*/ 414757 w 2305050"/>
              <a:gd name="connsiteY15-222" fmla="*/ 2305735 h 2352675"/>
              <a:gd name="connsiteX16-223" fmla="*/ 292990 w 2305050"/>
              <a:gd name="connsiteY16-224" fmla="*/ 2036368 h 2352675"/>
              <a:gd name="connsiteX17-225" fmla="*/ 523875 w 2305050"/>
              <a:gd name="connsiteY17-226" fmla="*/ 714375 h 2352675"/>
              <a:gd name="connsiteX18-227" fmla="*/ 0 w 2305050"/>
              <a:gd name="connsiteY18-228" fmla="*/ 0 h 2352675"/>
              <a:gd name="connsiteX0-229" fmla="*/ 0 w 2305050"/>
              <a:gd name="connsiteY0-230" fmla="*/ 0 h 2352675"/>
              <a:gd name="connsiteX1-231" fmla="*/ 771525 w 2305050"/>
              <a:gd name="connsiteY1-232" fmla="*/ 561975 h 2352675"/>
              <a:gd name="connsiteX2-233" fmla="*/ 2004671 w 2305050"/>
              <a:gd name="connsiteY2-234" fmla="*/ 468859 h 2352675"/>
              <a:gd name="connsiteX3-235" fmla="*/ 2292554 w 2305050"/>
              <a:gd name="connsiteY3-236" fmla="*/ 627964 h 2352675"/>
              <a:gd name="connsiteX4-237" fmla="*/ 1143000 w 2305050"/>
              <a:gd name="connsiteY4-238" fmla="*/ 1009650 h 2352675"/>
              <a:gd name="connsiteX5-239" fmla="*/ 1628775 w 2305050"/>
              <a:gd name="connsiteY5-240" fmla="*/ 1533525 h 2352675"/>
              <a:gd name="connsiteX6-241" fmla="*/ 2076450 w 2305050"/>
              <a:gd name="connsiteY6-242" fmla="*/ 1533525 h 2352675"/>
              <a:gd name="connsiteX7-243" fmla="*/ 2305050 w 2305050"/>
              <a:gd name="connsiteY7-244" fmla="*/ 1724025 h 2352675"/>
              <a:gd name="connsiteX8-245" fmla="*/ 1838325 w 2305050"/>
              <a:gd name="connsiteY8-246" fmla="*/ 1857375 h 2352675"/>
              <a:gd name="connsiteX9-247" fmla="*/ 2009775 w 2305050"/>
              <a:gd name="connsiteY9-248" fmla="*/ 2105025 h 2352675"/>
              <a:gd name="connsiteX10-249" fmla="*/ 1733550 w 2305050"/>
              <a:gd name="connsiteY10-250" fmla="*/ 1971675 h 2352675"/>
              <a:gd name="connsiteX11-251" fmla="*/ 1543050 w 2305050"/>
              <a:gd name="connsiteY11-252" fmla="*/ 2352675 h 2352675"/>
              <a:gd name="connsiteX12-253" fmla="*/ 1314450 w 2305050"/>
              <a:gd name="connsiteY12-254" fmla="*/ 2133600 h 2352675"/>
              <a:gd name="connsiteX13-255" fmla="*/ 1447800 w 2305050"/>
              <a:gd name="connsiteY13-256" fmla="*/ 1771650 h 2352675"/>
              <a:gd name="connsiteX14-257" fmla="*/ 923925 w 2305050"/>
              <a:gd name="connsiteY14-258" fmla="*/ 1190625 h 2352675"/>
              <a:gd name="connsiteX15-259" fmla="*/ 414757 w 2305050"/>
              <a:gd name="connsiteY15-260" fmla="*/ 2305735 h 2352675"/>
              <a:gd name="connsiteX16-261" fmla="*/ 292990 w 2305050"/>
              <a:gd name="connsiteY16-262" fmla="*/ 2036368 h 2352675"/>
              <a:gd name="connsiteX17-263" fmla="*/ 523875 w 2305050"/>
              <a:gd name="connsiteY17-264" fmla="*/ 714375 h 2352675"/>
              <a:gd name="connsiteX18-265" fmla="*/ 0 w 2305050"/>
              <a:gd name="connsiteY18-266" fmla="*/ 0 h 2352675"/>
              <a:gd name="connsiteX0-267" fmla="*/ 0 w 2305050"/>
              <a:gd name="connsiteY0-268" fmla="*/ 0 h 2352675"/>
              <a:gd name="connsiteX1-269" fmla="*/ 771525 w 2305050"/>
              <a:gd name="connsiteY1-270" fmla="*/ 561975 h 2352675"/>
              <a:gd name="connsiteX2-271" fmla="*/ 1960779 w 2305050"/>
              <a:gd name="connsiteY2-272" fmla="*/ 472517 h 2352675"/>
              <a:gd name="connsiteX3-273" fmla="*/ 2292554 w 2305050"/>
              <a:gd name="connsiteY3-274" fmla="*/ 627964 h 2352675"/>
              <a:gd name="connsiteX4-275" fmla="*/ 1143000 w 2305050"/>
              <a:gd name="connsiteY4-276" fmla="*/ 1009650 h 2352675"/>
              <a:gd name="connsiteX5-277" fmla="*/ 1628775 w 2305050"/>
              <a:gd name="connsiteY5-278" fmla="*/ 1533525 h 2352675"/>
              <a:gd name="connsiteX6-279" fmla="*/ 2076450 w 2305050"/>
              <a:gd name="connsiteY6-280" fmla="*/ 1533525 h 2352675"/>
              <a:gd name="connsiteX7-281" fmla="*/ 2305050 w 2305050"/>
              <a:gd name="connsiteY7-282" fmla="*/ 1724025 h 2352675"/>
              <a:gd name="connsiteX8-283" fmla="*/ 1838325 w 2305050"/>
              <a:gd name="connsiteY8-284" fmla="*/ 1857375 h 2352675"/>
              <a:gd name="connsiteX9-285" fmla="*/ 2009775 w 2305050"/>
              <a:gd name="connsiteY9-286" fmla="*/ 2105025 h 2352675"/>
              <a:gd name="connsiteX10-287" fmla="*/ 1733550 w 2305050"/>
              <a:gd name="connsiteY10-288" fmla="*/ 1971675 h 2352675"/>
              <a:gd name="connsiteX11-289" fmla="*/ 1543050 w 2305050"/>
              <a:gd name="connsiteY11-290" fmla="*/ 2352675 h 2352675"/>
              <a:gd name="connsiteX12-291" fmla="*/ 1314450 w 2305050"/>
              <a:gd name="connsiteY12-292" fmla="*/ 2133600 h 2352675"/>
              <a:gd name="connsiteX13-293" fmla="*/ 1447800 w 2305050"/>
              <a:gd name="connsiteY13-294" fmla="*/ 1771650 h 2352675"/>
              <a:gd name="connsiteX14-295" fmla="*/ 923925 w 2305050"/>
              <a:gd name="connsiteY14-296" fmla="*/ 1190625 h 2352675"/>
              <a:gd name="connsiteX15-297" fmla="*/ 414757 w 2305050"/>
              <a:gd name="connsiteY15-298" fmla="*/ 2305735 h 2352675"/>
              <a:gd name="connsiteX16-299" fmla="*/ 292990 w 2305050"/>
              <a:gd name="connsiteY16-300" fmla="*/ 2036368 h 2352675"/>
              <a:gd name="connsiteX17-301" fmla="*/ 523875 w 2305050"/>
              <a:gd name="connsiteY17-302" fmla="*/ 714375 h 2352675"/>
              <a:gd name="connsiteX18-303" fmla="*/ 0 w 2305050"/>
              <a:gd name="connsiteY18-304" fmla="*/ 0 h 2352675"/>
              <a:gd name="connsiteX0-305" fmla="*/ 0 w 2305050"/>
              <a:gd name="connsiteY0-306" fmla="*/ 0 h 2352675"/>
              <a:gd name="connsiteX1-307" fmla="*/ 771525 w 2305050"/>
              <a:gd name="connsiteY1-308" fmla="*/ 561975 h 2352675"/>
              <a:gd name="connsiteX2-309" fmla="*/ 1960779 w 2305050"/>
              <a:gd name="connsiteY2-310" fmla="*/ 472517 h 2352675"/>
              <a:gd name="connsiteX3-311" fmla="*/ 2270609 w 2305050"/>
              <a:gd name="connsiteY3-312" fmla="*/ 649910 h 2352675"/>
              <a:gd name="connsiteX4-313" fmla="*/ 1143000 w 2305050"/>
              <a:gd name="connsiteY4-314" fmla="*/ 1009650 h 2352675"/>
              <a:gd name="connsiteX5-315" fmla="*/ 1628775 w 2305050"/>
              <a:gd name="connsiteY5-316" fmla="*/ 1533525 h 2352675"/>
              <a:gd name="connsiteX6-317" fmla="*/ 2076450 w 2305050"/>
              <a:gd name="connsiteY6-318" fmla="*/ 1533525 h 2352675"/>
              <a:gd name="connsiteX7-319" fmla="*/ 2305050 w 2305050"/>
              <a:gd name="connsiteY7-320" fmla="*/ 1724025 h 2352675"/>
              <a:gd name="connsiteX8-321" fmla="*/ 1838325 w 2305050"/>
              <a:gd name="connsiteY8-322" fmla="*/ 1857375 h 2352675"/>
              <a:gd name="connsiteX9-323" fmla="*/ 2009775 w 2305050"/>
              <a:gd name="connsiteY9-324" fmla="*/ 2105025 h 2352675"/>
              <a:gd name="connsiteX10-325" fmla="*/ 1733550 w 2305050"/>
              <a:gd name="connsiteY10-326" fmla="*/ 1971675 h 2352675"/>
              <a:gd name="connsiteX11-327" fmla="*/ 1543050 w 2305050"/>
              <a:gd name="connsiteY11-328" fmla="*/ 2352675 h 2352675"/>
              <a:gd name="connsiteX12-329" fmla="*/ 1314450 w 2305050"/>
              <a:gd name="connsiteY12-330" fmla="*/ 2133600 h 2352675"/>
              <a:gd name="connsiteX13-331" fmla="*/ 1447800 w 2305050"/>
              <a:gd name="connsiteY13-332" fmla="*/ 1771650 h 2352675"/>
              <a:gd name="connsiteX14-333" fmla="*/ 923925 w 2305050"/>
              <a:gd name="connsiteY14-334" fmla="*/ 1190625 h 2352675"/>
              <a:gd name="connsiteX15-335" fmla="*/ 414757 w 2305050"/>
              <a:gd name="connsiteY15-336" fmla="*/ 2305735 h 2352675"/>
              <a:gd name="connsiteX16-337" fmla="*/ 292990 w 2305050"/>
              <a:gd name="connsiteY16-338" fmla="*/ 2036368 h 2352675"/>
              <a:gd name="connsiteX17-339" fmla="*/ 523875 w 2305050"/>
              <a:gd name="connsiteY17-340" fmla="*/ 714375 h 2352675"/>
              <a:gd name="connsiteX18-341" fmla="*/ 0 w 2305050"/>
              <a:gd name="connsiteY18-342" fmla="*/ 0 h 2352675"/>
              <a:gd name="connsiteX0-343" fmla="*/ 0 w 2305050"/>
              <a:gd name="connsiteY0-344" fmla="*/ 0 h 2352675"/>
              <a:gd name="connsiteX1-345" fmla="*/ 771525 w 2305050"/>
              <a:gd name="connsiteY1-346" fmla="*/ 561975 h 2352675"/>
              <a:gd name="connsiteX2-347" fmla="*/ 1960779 w 2305050"/>
              <a:gd name="connsiteY2-348" fmla="*/ 472517 h 2352675"/>
              <a:gd name="connsiteX3-349" fmla="*/ 2296212 w 2305050"/>
              <a:gd name="connsiteY3-350" fmla="*/ 646252 h 2352675"/>
              <a:gd name="connsiteX4-351" fmla="*/ 1143000 w 2305050"/>
              <a:gd name="connsiteY4-352" fmla="*/ 1009650 h 2352675"/>
              <a:gd name="connsiteX5-353" fmla="*/ 1628775 w 2305050"/>
              <a:gd name="connsiteY5-354" fmla="*/ 1533525 h 2352675"/>
              <a:gd name="connsiteX6-355" fmla="*/ 2076450 w 2305050"/>
              <a:gd name="connsiteY6-356" fmla="*/ 1533525 h 2352675"/>
              <a:gd name="connsiteX7-357" fmla="*/ 2305050 w 2305050"/>
              <a:gd name="connsiteY7-358" fmla="*/ 1724025 h 2352675"/>
              <a:gd name="connsiteX8-359" fmla="*/ 1838325 w 2305050"/>
              <a:gd name="connsiteY8-360" fmla="*/ 1857375 h 2352675"/>
              <a:gd name="connsiteX9-361" fmla="*/ 2009775 w 2305050"/>
              <a:gd name="connsiteY9-362" fmla="*/ 2105025 h 2352675"/>
              <a:gd name="connsiteX10-363" fmla="*/ 1733550 w 2305050"/>
              <a:gd name="connsiteY10-364" fmla="*/ 1971675 h 2352675"/>
              <a:gd name="connsiteX11-365" fmla="*/ 1543050 w 2305050"/>
              <a:gd name="connsiteY11-366" fmla="*/ 2352675 h 2352675"/>
              <a:gd name="connsiteX12-367" fmla="*/ 1314450 w 2305050"/>
              <a:gd name="connsiteY12-368" fmla="*/ 2133600 h 2352675"/>
              <a:gd name="connsiteX13-369" fmla="*/ 1447800 w 2305050"/>
              <a:gd name="connsiteY13-370" fmla="*/ 1771650 h 2352675"/>
              <a:gd name="connsiteX14-371" fmla="*/ 923925 w 2305050"/>
              <a:gd name="connsiteY14-372" fmla="*/ 1190625 h 2352675"/>
              <a:gd name="connsiteX15-373" fmla="*/ 414757 w 2305050"/>
              <a:gd name="connsiteY15-374" fmla="*/ 2305735 h 2352675"/>
              <a:gd name="connsiteX16-375" fmla="*/ 292990 w 2305050"/>
              <a:gd name="connsiteY16-376" fmla="*/ 2036368 h 2352675"/>
              <a:gd name="connsiteX17-377" fmla="*/ 523875 w 2305050"/>
              <a:gd name="connsiteY17-378" fmla="*/ 714375 h 2352675"/>
              <a:gd name="connsiteX18-379" fmla="*/ 0 w 2305050"/>
              <a:gd name="connsiteY18-380" fmla="*/ 0 h 2352675"/>
              <a:gd name="connsiteX0-381" fmla="*/ 0 w 2305050"/>
              <a:gd name="connsiteY0-382" fmla="*/ 0 h 2352675"/>
              <a:gd name="connsiteX1-383" fmla="*/ 771525 w 2305050"/>
              <a:gd name="connsiteY1-384" fmla="*/ 561975 h 2352675"/>
              <a:gd name="connsiteX2-385" fmla="*/ 1982725 w 2305050"/>
              <a:gd name="connsiteY2-386" fmla="*/ 494463 h 2352675"/>
              <a:gd name="connsiteX3-387" fmla="*/ 2296212 w 2305050"/>
              <a:gd name="connsiteY3-388" fmla="*/ 646252 h 2352675"/>
              <a:gd name="connsiteX4-389" fmla="*/ 1143000 w 2305050"/>
              <a:gd name="connsiteY4-390" fmla="*/ 1009650 h 2352675"/>
              <a:gd name="connsiteX5-391" fmla="*/ 1628775 w 2305050"/>
              <a:gd name="connsiteY5-392" fmla="*/ 1533525 h 2352675"/>
              <a:gd name="connsiteX6-393" fmla="*/ 2076450 w 2305050"/>
              <a:gd name="connsiteY6-394" fmla="*/ 1533525 h 2352675"/>
              <a:gd name="connsiteX7-395" fmla="*/ 2305050 w 2305050"/>
              <a:gd name="connsiteY7-396" fmla="*/ 1724025 h 2352675"/>
              <a:gd name="connsiteX8-397" fmla="*/ 1838325 w 2305050"/>
              <a:gd name="connsiteY8-398" fmla="*/ 1857375 h 2352675"/>
              <a:gd name="connsiteX9-399" fmla="*/ 2009775 w 2305050"/>
              <a:gd name="connsiteY9-400" fmla="*/ 2105025 h 2352675"/>
              <a:gd name="connsiteX10-401" fmla="*/ 1733550 w 2305050"/>
              <a:gd name="connsiteY10-402" fmla="*/ 1971675 h 2352675"/>
              <a:gd name="connsiteX11-403" fmla="*/ 1543050 w 2305050"/>
              <a:gd name="connsiteY11-404" fmla="*/ 2352675 h 2352675"/>
              <a:gd name="connsiteX12-405" fmla="*/ 1314450 w 2305050"/>
              <a:gd name="connsiteY12-406" fmla="*/ 2133600 h 2352675"/>
              <a:gd name="connsiteX13-407" fmla="*/ 1447800 w 2305050"/>
              <a:gd name="connsiteY13-408" fmla="*/ 1771650 h 2352675"/>
              <a:gd name="connsiteX14-409" fmla="*/ 923925 w 2305050"/>
              <a:gd name="connsiteY14-410" fmla="*/ 1190625 h 2352675"/>
              <a:gd name="connsiteX15-411" fmla="*/ 414757 w 2305050"/>
              <a:gd name="connsiteY15-412" fmla="*/ 2305735 h 2352675"/>
              <a:gd name="connsiteX16-413" fmla="*/ 292990 w 2305050"/>
              <a:gd name="connsiteY16-414" fmla="*/ 2036368 h 2352675"/>
              <a:gd name="connsiteX17-415" fmla="*/ 523875 w 2305050"/>
              <a:gd name="connsiteY17-416" fmla="*/ 714375 h 2352675"/>
              <a:gd name="connsiteX18-417" fmla="*/ 0 w 2305050"/>
              <a:gd name="connsiteY18-418" fmla="*/ 0 h 2352675"/>
              <a:gd name="connsiteX0-419" fmla="*/ 0 w 2305050"/>
              <a:gd name="connsiteY0-420" fmla="*/ 0 h 2352675"/>
              <a:gd name="connsiteX1-421" fmla="*/ 771525 w 2305050"/>
              <a:gd name="connsiteY1-422" fmla="*/ 561975 h 2352675"/>
              <a:gd name="connsiteX2-423" fmla="*/ 2041246 w 2305050"/>
              <a:gd name="connsiteY2-424" fmla="*/ 498120 h 2352675"/>
              <a:gd name="connsiteX3-425" fmla="*/ 2296212 w 2305050"/>
              <a:gd name="connsiteY3-426" fmla="*/ 646252 h 2352675"/>
              <a:gd name="connsiteX4-427" fmla="*/ 1143000 w 2305050"/>
              <a:gd name="connsiteY4-428" fmla="*/ 1009650 h 2352675"/>
              <a:gd name="connsiteX5-429" fmla="*/ 1628775 w 2305050"/>
              <a:gd name="connsiteY5-430" fmla="*/ 1533525 h 2352675"/>
              <a:gd name="connsiteX6-431" fmla="*/ 2076450 w 2305050"/>
              <a:gd name="connsiteY6-432" fmla="*/ 1533525 h 2352675"/>
              <a:gd name="connsiteX7-433" fmla="*/ 2305050 w 2305050"/>
              <a:gd name="connsiteY7-434" fmla="*/ 1724025 h 2352675"/>
              <a:gd name="connsiteX8-435" fmla="*/ 1838325 w 2305050"/>
              <a:gd name="connsiteY8-436" fmla="*/ 1857375 h 2352675"/>
              <a:gd name="connsiteX9-437" fmla="*/ 2009775 w 2305050"/>
              <a:gd name="connsiteY9-438" fmla="*/ 2105025 h 2352675"/>
              <a:gd name="connsiteX10-439" fmla="*/ 1733550 w 2305050"/>
              <a:gd name="connsiteY10-440" fmla="*/ 1971675 h 2352675"/>
              <a:gd name="connsiteX11-441" fmla="*/ 1543050 w 2305050"/>
              <a:gd name="connsiteY11-442" fmla="*/ 2352675 h 2352675"/>
              <a:gd name="connsiteX12-443" fmla="*/ 1314450 w 2305050"/>
              <a:gd name="connsiteY12-444" fmla="*/ 2133600 h 2352675"/>
              <a:gd name="connsiteX13-445" fmla="*/ 1447800 w 2305050"/>
              <a:gd name="connsiteY13-446" fmla="*/ 1771650 h 2352675"/>
              <a:gd name="connsiteX14-447" fmla="*/ 923925 w 2305050"/>
              <a:gd name="connsiteY14-448" fmla="*/ 1190625 h 2352675"/>
              <a:gd name="connsiteX15-449" fmla="*/ 414757 w 2305050"/>
              <a:gd name="connsiteY15-450" fmla="*/ 2305735 h 2352675"/>
              <a:gd name="connsiteX16-451" fmla="*/ 292990 w 2305050"/>
              <a:gd name="connsiteY16-452" fmla="*/ 2036368 h 2352675"/>
              <a:gd name="connsiteX17-453" fmla="*/ 523875 w 2305050"/>
              <a:gd name="connsiteY17-454" fmla="*/ 714375 h 2352675"/>
              <a:gd name="connsiteX18-455" fmla="*/ 0 w 2305050"/>
              <a:gd name="connsiteY18-456" fmla="*/ 0 h 2352675"/>
              <a:gd name="connsiteX0-457" fmla="*/ 0 w 2305050"/>
              <a:gd name="connsiteY0-458" fmla="*/ 0 h 2352675"/>
              <a:gd name="connsiteX1-459" fmla="*/ 771525 w 2305050"/>
              <a:gd name="connsiteY1-460" fmla="*/ 561975 h 2352675"/>
              <a:gd name="connsiteX2-461" fmla="*/ 2041246 w 2305050"/>
              <a:gd name="connsiteY2-462" fmla="*/ 498120 h 2352675"/>
              <a:gd name="connsiteX3-463" fmla="*/ 2296212 w 2305050"/>
              <a:gd name="connsiteY3-464" fmla="*/ 646252 h 2352675"/>
              <a:gd name="connsiteX4-465" fmla="*/ 1143000 w 2305050"/>
              <a:gd name="connsiteY4-466" fmla="*/ 1009650 h 2352675"/>
              <a:gd name="connsiteX5-467" fmla="*/ 1628775 w 2305050"/>
              <a:gd name="connsiteY5-468" fmla="*/ 1533525 h 2352675"/>
              <a:gd name="connsiteX6-469" fmla="*/ 2076450 w 2305050"/>
              <a:gd name="connsiteY6-470" fmla="*/ 1533525 h 2352675"/>
              <a:gd name="connsiteX7-471" fmla="*/ 2305050 w 2305050"/>
              <a:gd name="connsiteY7-472" fmla="*/ 1724025 h 2352675"/>
              <a:gd name="connsiteX8-473" fmla="*/ 1838325 w 2305050"/>
              <a:gd name="connsiteY8-474" fmla="*/ 1857375 h 2352675"/>
              <a:gd name="connsiteX9-475" fmla="*/ 2009775 w 2305050"/>
              <a:gd name="connsiteY9-476" fmla="*/ 2105025 h 2352675"/>
              <a:gd name="connsiteX10-477" fmla="*/ 1733550 w 2305050"/>
              <a:gd name="connsiteY10-478" fmla="*/ 1971675 h 2352675"/>
              <a:gd name="connsiteX11-479" fmla="*/ 1543050 w 2305050"/>
              <a:gd name="connsiteY11-480" fmla="*/ 2352675 h 2352675"/>
              <a:gd name="connsiteX12-481" fmla="*/ 1314450 w 2305050"/>
              <a:gd name="connsiteY12-482" fmla="*/ 2133600 h 2352675"/>
              <a:gd name="connsiteX13-483" fmla="*/ 1447800 w 2305050"/>
              <a:gd name="connsiteY13-484" fmla="*/ 1771650 h 2352675"/>
              <a:gd name="connsiteX14-485" fmla="*/ 923925 w 2305050"/>
              <a:gd name="connsiteY14-486" fmla="*/ 1190625 h 2352675"/>
              <a:gd name="connsiteX15-487" fmla="*/ 414757 w 2305050"/>
              <a:gd name="connsiteY15-488" fmla="*/ 2305735 h 2352675"/>
              <a:gd name="connsiteX16-489" fmla="*/ 292990 w 2305050"/>
              <a:gd name="connsiteY16-490" fmla="*/ 2036368 h 2352675"/>
              <a:gd name="connsiteX17-491" fmla="*/ 520217 w 2305050"/>
              <a:gd name="connsiteY17-492" fmla="*/ 750951 h 2352675"/>
              <a:gd name="connsiteX18-493" fmla="*/ 0 w 2305050"/>
              <a:gd name="connsiteY18-494" fmla="*/ 0 h 2352675"/>
              <a:gd name="connsiteX0-495" fmla="*/ 0 w 2305050"/>
              <a:gd name="connsiteY0-496" fmla="*/ 0 h 2352675"/>
              <a:gd name="connsiteX1-497" fmla="*/ 771525 w 2305050"/>
              <a:gd name="connsiteY1-498" fmla="*/ 561975 h 2352675"/>
              <a:gd name="connsiteX2-499" fmla="*/ 2041246 w 2305050"/>
              <a:gd name="connsiteY2-500" fmla="*/ 498120 h 2352675"/>
              <a:gd name="connsiteX3-501" fmla="*/ 2296212 w 2305050"/>
              <a:gd name="connsiteY3-502" fmla="*/ 646252 h 2352675"/>
              <a:gd name="connsiteX4-503" fmla="*/ 1143000 w 2305050"/>
              <a:gd name="connsiteY4-504" fmla="*/ 1009650 h 2352675"/>
              <a:gd name="connsiteX5-505" fmla="*/ 1628775 w 2305050"/>
              <a:gd name="connsiteY5-506" fmla="*/ 1533525 h 2352675"/>
              <a:gd name="connsiteX6-507" fmla="*/ 2076450 w 2305050"/>
              <a:gd name="connsiteY6-508" fmla="*/ 1533525 h 2352675"/>
              <a:gd name="connsiteX7-509" fmla="*/ 2305050 w 2305050"/>
              <a:gd name="connsiteY7-510" fmla="*/ 1724025 h 2352675"/>
              <a:gd name="connsiteX8-511" fmla="*/ 1838325 w 2305050"/>
              <a:gd name="connsiteY8-512" fmla="*/ 1857375 h 2352675"/>
              <a:gd name="connsiteX9-513" fmla="*/ 2009775 w 2305050"/>
              <a:gd name="connsiteY9-514" fmla="*/ 2105025 h 2352675"/>
              <a:gd name="connsiteX10-515" fmla="*/ 1733550 w 2305050"/>
              <a:gd name="connsiteY10-516" fmla="*/ 1971675 h 2352675"/>
              <a:gd name="connsiteX11-517" fmla="*/ 1543050 w 2305050"/>
              <a:gd name="connsiteY11-518" fmla="*/ 2352675 h 2352675"/>
              <a:gd name="connsiteX12-519" fmla="*/ 1314450 w 2305050"/>
              <a:gd name="connsiteY12-520" fmla="*/ 2133600 h 2352675"/>
              <a:gd name="connsiteX13-521" fmla="*/ 1447800 w 2305050"/>
              <a:gd name="connsiteY13-522" fmla="*/ 1771650 h 2352675"/>
              <a:gd name="connsiteX14-523" fmla="*/ 923925 w 2305050"/>
              <a:gd name="connsiteY14-524" fmla="*/ 1190625 h 2352675"/>
              <a:gd name="connsiteX15-525" fmla="*/ 414757 w 2305050"/>
              <a:gd name="connsiteY15-526" fmla="*/ 2305735 h 2352675"/>
              <a:gd name="connsiteX16-527" fmla="*/ 292990 w 2305050"/>
              <a:gd name="connsiteY16-528" fmla="*/ 2036368 h 2352675"/>
              <a:gd name="connsiteX17-529" fmla="*/ 520217 w 2305050"/>
              <a:gd name="connsiteY17-530" fmla="*/ 750951 h 2352675"/>
              <a:gd name="connsiteX18-531" fmla="*/ 0 w 2305050"/>
              <a:gd name="connsiteY18-532" fmla="*/ 0 h 2352675"/>
              <a:gd name="connsiteX0-533" fmla="*/ 0 w 2305050"/>
              <a:gd name="connsiteY0-534" fmla="*/ 0 h 2352675"/>
              <a:gd name="connsiteX1-535" fmla="*/ 771525 w 2305050"/>
              <a:gd name="connsiteY1-536" fmla="*/ 561975 h 2352675"/>
              <a:gd name="connsiteX2-537" fmla="*/ 2041246 w 2305050"/>
              <a:gd name="connsiteY2-538" fmla="*/ 498120 h 2352675"/>
              <a:gd name="connsiteX3-539" fmla="*/ 2296212 w 2305050"/>
              <a:gd name="connsiteY3-540" fmla="*/ 646252 h 2352675"/>
              <a:gd name="connsiteX4-541" fmla="*/ 1143000 w 2305050"/>
              <a:gd name="connsiteY4-542" fmla="*/ 1009650 h 2352675"/>
              <a:gd name="connsiteX5-543" fmla="*/ 1628775 w 2305050"/>
              <a:gd name="connsiteY5-544" fmla="*/ 1533525 h 2352675"/>
              <a:gd name="connsiteX6-545" fmla="*/ 2076450 w 2305050"/>
              <a:gd name="connsiteY6-546" fmla="*/ 1533525 h 2352675"/>
              <a:gd name="connsiteX7-547" fmla="*/ 2305050 w 2305050"/>
              <a:gd name="connsiteY7-548" fmla="*/ 1724025 h 2352675"/>
              <a:gd name="connsiteX8-549" fmla="*/ 1838325 w 2305050"/>
              <a:gd name="connsiteY8-550" fmla="*/ 1857375 h 2352675"/>
              <a:gd name="connsiteX9-551" fmla="*/ 2009775 w 2305050"/>
              <a:gd name="connsiteY9-552" fmla="*/ 2105025 h 2352675"/>
              <a:gd name="connsiteX10-553" fmla="*/ 1733550 w 2305050"/>
              <a:gd name="connsiteY10-554" fmla="*/ 1971675 h 2352675"/>
              <a:gd name="connsiteX11-555" fmla="*/ 1543050 w 2305050"/>
              <a:gd name="connsiteY11-556" fmla="*/ 2352675 h 2352675"/>
              <a:gd name="connsiteX12-557" fmla="*/ 1314450 w 2305050"/>
              <a:gd name="connsiteY12-558" fmla="*/ 2133600 h 2352675"/>
              <a:gd name="connsiteX13-559" fmla="*/ 1447800 w 2305050"/>
              <a:gd name="connsiteY13-560" fmla="*/ 1771650 h 2352675"/>
              <a:gd name="connsiteX14-561" fmla="*/ 923925 w 2305050"/>
              <a:gd name="connsiteY14-562" fmla="*/ 1190625 h 2352675"/>
              <a:gd name="connsiteX15-563" fmla="*/ 414757 w 2305050"/>
              <a:gd name="connsiteY15-564" fmla="*/ 2305735 h 2352675"/>
              <a:gd name="connsiteX16-565" fmla="*/ 292990 w 2305050"/>
              <a:gd name="connsiteY16-566" fmla="*/ 2036368 h 2352675"/>
              <a:gd name="connsiteX17-567" fmla="*/ 520217 w 2305050"/>
              <a:gd name="connsiteY17-568" fmla="*/ 750951 h 2352675"/>
              <a:gd name="connsiteX18-569" fmla="*/ 0 w 2305050"/>
              <a:gd name="connsiteY18-570" fmla="*/ 0 h 2352675"/>
              <a:gd name="connsiteX0-571" fmla="*/ 0 w 2305050"/>
              <a:gd name="connsiteY0-572" fmla="*/ 0 h 2352675"/>
              <a:gd name="connsiteX1-573" fmla="*/ 771525 w 2305050"/>
              <a:gd name="connsiteY1-574" fmla="*/ 561975 h 2352675"/>
              <a:gd name="connsiteX2-575" fmla="*/ 2041246 w 2305050"/>
              <a:gd name="connsiteY2-576" fmla="*/ 498120 h 2352675"/>
              <a:gd name="connsiteX3-577" fmla="*/ 2296212 w 2305050"/>
              <a:gd name="connsiteY3-578" fmla="*/ 646252 h 2352675"/>
              <a:gd name="connsiteX4-579" fmla="*/ 1143000 w 2305050"/>
              <a:gd name="connsiteY4-580" fmla="*/ 1009650 h 2352675"/>
              <a:gd name="connsiteX5-581" fmla="*/ 1628775 w 2305050"/>
              <a:gd name="connsiteY5-582" fmla="*/ 1533525 h 2352675"/>
              <a:gd name="connsiteX6-583" fmla="*/ 2076450 w 2305050"/>
              <a:gd name="connsiteY6-584" fmla="*/ 1533525 h 2352675"/>
              <a:gd name="connsiteX7-585" fmla="*/ 2305050 w 2305050"/>
              <a:gd name="connsiteY7-586" fmla="*/ 1724025 h 2352675"/>
              <a:gd name="connsiteX8-587" fmla="*/ 1838325 w 2305050"/>
              <a:gd name="connsiteY8-588" fmla="*/ 1857375 h 2352675"/>
              <a:gd name="connsiteX9-589" fmla="*/ 2009775 w 2305050"/>
              <a:gd name="connsiteY9-590" fmla="*/ 2105025 h 2352675"/>
              <a:gd name="connsiteX10-591" fmla="*/ 1733550 w 2305050"/>
              <a:gd name="connsiteY10-592" fmla="*/ 1971675 h 2352675"/>
              <a:gd name="connsiteX11-593" fmla="*/ 1543050 w 2305050"/>
              <a:gd name="connsiteY11-594" fmla="*/ 2352675 h 2352675"/>
              <a:gd name="connsiteX12-595" fmla="*/ 1314450 w 2305050"/>
              <a:gd name="connsiteY12-596" fmla="*/ 2133600 h 2352675"/>
              <a:gd name="connsiteX13-597" fmla="*/ 1447800 w 2305050"/>
              <a:gd name="connsiteY13-598" fmla="*/ 1771650 h 2352675"/>
              <a:gd name="connsiteX14-599" fmla="*/ 923925 w 2305050"/>
              <a:gd name="connsiteY14-600" fmla="*/ 1190625 h 2352675"/>
              <a:gd name="connsiteX15-601" fmla="*/ 414757 w 2305050"/>
              <a:gd name="connsiteY15-602" fmla="*/ 2305735 h 2352675"/>
              <a:gd name="connsiteX16-603" fmla="*/ 292990 w 2305050"/>
              <a:gd name="connsiteY16-604" fmla="*/ 2036368 h 2352675"/>
              <a:gd name="connsiteX17-605" fmla="*/ 520217 w 2305050"/>
              <a:gd name="connsiteY17-606" fmla="*/ 750951 h 2352675"/>
              <a:gd name="connsiteX18-607" fmla="*/ 0 w 2305050"/>
              <a:gd name="connsiteY18-608" fmla="*/ 0 h 2352675"/>
              <a:gd name="connsiteX0-609" fmla="*/ 0 w 2294077"/>
              <a:gd name="connsiteY0-610" fmla="*/ 0 h 2363647"/>
              <a:gd name="connsiteX1-611" fmla="*/ 760552 w 2294077"/>
              <a:gd name="connsiteY1-612" fmla="*/ 572947 h 2363647"/>
              <a:gd name="connsiteX2-613" fmla="*/ 2030273 w 2294077"/>
              <a:gd name="connsiteY2-614" fmla="*/ 509092 h 2363647"/>
              <a:gd name="connsiteX3-615" fmla="*/ 2285239 w 2294077"/>
              <a:gd name="connsiteY3-616" fmla="*/ 657224 h 2363647"/>
              <a:gd name="connsiteX4-617" fmla="*/ 1132027 w 2294077"/>
              <a:gd name="connsiteY4-618" fmla="*/ 1020622 h 2363647"/>
              <a:gd name="connsiteX5-619" fmla="*/ 1617802 w 2294077"/>
              <a:gd name="connsiteY5-620" fmla="*/ 1544497 h 2363647"/>
              <a:gd name="connsiteX6-621" fmla="*/ 2065477 w 2294077"/>
              <a:gd name="connsiteY6-622" fmla="*/ 1544497 h 2363647"/>
              <a:gd name="connsiteX7-623" fmla="*/ 2294077 w 2294077"/>
              <a:gd name="connsiteY7-624" fmla="*/ 1734997 h 2363647"/>
              <a:gd name="connsiteX8-625" fmla="*/ 1827352 w 2294077"/>
              <a:gd name="connsiteY8-626" fmla="*/ 1868347 h 2363647"/>
              <a:gd name="connsiteX9-627" fmla="*/ 1998802 w 2294077"/>
              <a:gd name="connsiteY9-628" fmla="*/ 2115997 h 2363647"/>
              <a:gd name="connsiteX10-629" fmla="*/ 1722577 w 2294077"/>
              <a:gd name="connsiteY10-630" fmla="*/ 1982647 h 2363647"/>
              <a:gd name="connsiteX11-631" fmla="*/ 1532077 w 2294077"/>
              <a:gd name="connsiteY11-632" fmla="*/ 2363647 h 2363647"/>
              <a:gd name="connsiteX12-633" fmla="*/ 1303477 w 2294077"/>
              <a:gd name="connsiteY12-634" fmla="*/ 2144572 h 2363647"/>
              <a:gd name="connsiteX13-635" fmla="*/ 1436827 w 2294077"/>
              <a:gd name="connsiteY13-636" fmla="*/ 1782622 h 2363647"/>
              <a:gd name="connsiteX14-637" fmla="*/ 912952 w 2294077"/>
              <a:gd name="connsiteY14-638" fmla="*/ 1201597 h 2363647"/>
              <a:gd name="connsiteX15-639" fmla="*/ 403784 w 2294077"/>
              <a:gd name="connsiteY15-640" fmla="*/ 2316707 h 2363647"/>
              <a:gd name="connsiteX16-641" fmla="*/ 282017 w 2294077"/>
              <a:gd name="connsiteY16-642" fmla="*/ 2047340 h 2363647"/>
              <a:gd name="connsiteX17-643" fmla="*/ 509244 w 2294077"/>
              <a:gd name="connsiteY17-644" fmla="*/ 761923 h 2363647"/>
              <a:gd name="connsiteX18-645" fmla="*/ 0 w 2294077"/>
              <a:gd name="connsiteY18-646" fmla="*/ 0 h 2363647"/>
              <a:gd name="connsiteX0-647" fmla="*/ 6569 w 2300646"/>
              <a:gd name="connsiteY0-648" fmla="*/ 0 h 2363647"/>
              <a:gd name="connsiteX1-649" fmla="*/ 767121 w 2300646"/>
              <a:gd name="connsiteY1-650" fmla="*/ 572947 h 2363647"/>
              <a:gd name="connsiteX2-651" fmla="*/ 2036842 w 2300646"/>
              <a:gd name="connsiteY2-652" fmla="*/ 509092 h 2363647"/>
              <a:gd name="connsiteX3-653" fmla="*/ 2291808 w 2300646"/>
              <a:gd name="connsiteY3-654" fmla="*/ 657224 h 2363647"/>
              <a:gd name="connsiteX4-655" fmla="*/ 1138596 w 2300646"/>
              <a:gd name="connsiteY4-656" fmla="*/ 1020622 h 2363647"/>
              <a:gd name="connsiteX5-657" fmla="*/ 1624371 w 2300646"/>
              <a:gd name="connsiteY5-658" fmla="*/ 1544497 h 2363647"/>
              <a:gd name="connsiteX6-659" fmla="*/ 2072046 w 2300646"/>
              <a:gd name="connsiteY6-660" fmla="*/ 1544497 h 2363647"/>
              <a:gd name="connsiteX7-661" fmla="*/ 2300646 w 2300646"/>
              <a:gd name="connsiteY7-662" fmla="*/ 1734997 h 2363647"/>
              <a:gd name="connsiteX8-663" fmla="*/ 1833921 w 2300646"/>
              <a:gd name="connsiteY8-664" fmla="*/ 1868347 h 2363647"/>
              <a:gd name="connsiteX9-665" fmla="*/ 2005371 w 2300646"/>
              <a:gd name="connsiteY9-666" fmla="*/ 2115997 h 2363647"/>
              <a:gd name="connsiteX10-667" fmla="*/ 1729146 w 2300646"/>
              <a:gd name="connsiteY10-668" fmla="*/ 1982647 h 2363647"/>
              <a:gd name="connsiteX11-669" fmla="*/ 1538646 w 2300646"/>
              <a:gd name="connsiteY11-670" fmla="*/ 2363647 h 2363647"/>
              <a:gd name="connsiteX12-671" fmla="*/ 1310046 w 2300646"/>
              <a:gd name="connsiteY12-672" fmla="*/ 2144572 h 2363647"/>
              <a:gd name="connsiteX13-673" fmla="*/ 1443396 w 2300646"/>
              <a:gd name="connsiteY13-674" fmla="*/ 1782622 h 2363647"/>
              <a:gd name="connsiteX14-675" fmla="*/ 919521 w 2300646"/>
              <a:gd name="connsiteY14-676" fmla="*/ 1201597 h 2363647"/>
              <a:gd name="connsiteX15-677" fmla="*/ 410353 w 2300646"/>
              <a:gd name="connsiteY15-678" fmla="*/ 2316707 h 2363647"/>
              <a:gd name="connsiteX16-679" fmla="*/ 288586 w 2300646"/>
              <a:gd name="connsiteY16-680" fmla="*/ 2047340 h 2363647"/>
              <a:gd name="connsiteX17-681" fmla="*/ 515813 w 2300646"/>
              <a:gd name="connsiteY17-682" fmla="*/ 761923 h 2363647"/>
              <a:gd name="connsiteX18-683" fmla="*/ 6569 w 2300646"/>
              <a:gd name="connsiteY18-684" fmla="*/ 0 h 2363647"/>
              <a:gd name="connsiteX0-685" fmla="*/ 6569 w 2300646"/>
              <a:gd name="connsiteY0-686" fmla="*/ 5505 h 2369152"/>
              <a:gd name="connsiteX1-687" fmla="*/ 767121 w 2300646"/>
              <a:gd name="connsiteY1-688" fmla="*/ 578452 h 2369152"/>
              <a:gd name="connsiteX2-689" fmla="*/ 2036842 w 2300646"/>
              <a:gd name="connsiteY2-690" fmla="*/ 514597 h 2369152"/>
              <a:gd name="connsiteX3-691" fmla="*/ 2291808 w 2300646"/>
              <a:gd name="connsiteY3-692" fmla="*/ 662729 h 2369152"/>
              <a:gd name="connsiteX4-693" fmla="*/ 1138596 w 2300646"/>
              <a:gd name="connsiteY4-694" fmla="*/ 1026127 h 2369152"/>
              <a:gd name="connsiteX5-695" fmla="*/ 1624371 w 2300646"/>
              <a:gd name="connsiteY5-696" fmla="*/ 1550002 h 2369152"/>
              <a:gd name="connsiteX6-697" fmla="*/ 2072046 w 2300646"/>
              <a:gd name="connsiteY6-698" fmla="*/ 1550002 h 2369152"/>
              <a:gd name="connsiteX7-699" fmla="*/ 2300646 w 2300646"/>
              <a:gd name="connsiteY7-700" fmla="*/ 1740502 h 2369152"/>
              <a:gd name="connsiteX8-701" fmla="*/ 1833921 w 2300646"/>
              <a:gd name="connsiteY8-702" fmla="*/ 1873852 h 2369152"/>
              <a:gd name="connsiteX9-703" fmla="*/ 2005371 w 2300646"/>
              <a:gd name="connsiteY9-704" fmla="*/ 2121502 h 2369152"/>
              <a:gd name="connsiteX10-705" fmla="*/ 1729146 w 2300646"/>
              <a:gd name="connsiteY10-706" fmla="*/ 1988152 h 2369152"/>
              <a:gd name="connsiteX11-707" fmla="*/ 1538646 w 2300646"/>
              <a:gd name="connsiteY11-708" fmla="*/ 2369152 h 2369152"/>
              <a:gd name="connsiteX12-709" fmla="*/ 1310046 w 2300646"/>
              <a:gd name="connsiteY12-710" fmla="*/ 2150077 h 2369152"/>
              <a:gd name="connsiteX13-711" fmla="*/ 1443396 w 2300646"/>
              <a:gd name="connsiteY13-712" fmla="*/ 1788127 h 2369152"/>
              <a:gd name="connsiteX14-713" fmla="*/ 919521 w 2300646"/>
              <a:gd name="connsiteY14-714" fmla="*/ 1207102 h 2369152"/>
              <a:gd name="connsiteX15-715" fmla="*/ 410353 w 2300646"/>
              <a:gd name="connsiteY15-716" fmla="*/ 2322212 h 2369152"/>
              <a:gd name="connsiteX16-717" fmla="*/ 288586 w 2300646"/>
              <a:gd name="connsiteY16-718" fmla="*/ 2052845 h 2369152"/>
              <a:gd name="connsiteX17-719" fmla="*/ 515813 w 2300646"/>
              <a:gd name="connsiteY17-720" fmla="*/ 767428 h 2369152"/>
              <a:gd name="connsiteX18-721" fmla="*/ 6569 w 2300646"/>
              <a:gd name="connsiteY18-722" fmla="*/ 5505 h 2369152"/>
              <a:gd name="connsiteX0-723" fmla="*/ 11167 w 2305244"/>
              <a:gd name="connsiteY0-724" fmla="*/ 5505 h 2369152"/>
              <a:gd name="connsiteX1-725" fmla="*/ 771719 w 2305244"/>
              <a:gd name="connsiteY1-726" fmla="*/ 578452 h 2369152"/>
              <a:gd name="connsiteX2-727" fmla="*/ 2041440 w 2305244"/>
              <a:gd name="connsiteY2-728" fmla="*/ 514597 h 2369152"/>
              <a:gd name="connsiteX3-729" fmla="*/ 2296406 w 2305244"/>
              <a:gd name="connsiteY3-730" fmla="*/ 662729 h 2369152"/>
              <a:gd name="connsiteX4-731" fmla="*/ 1143194 w 2305244"/>
              <a:gd name="connsiteY4-732" fmla="*/ 1026127 h 2369152"/>
              <a:gd name="connsiteX5-733" fmla="*/ 1628969 w 2305244"/>
              <a:gd name="connsiteY5-734" fmla="*/ 1550002 h 2369152"/>
              <a:gd name="connsiteX6-735" fmla="*/ 2076644 w 2305244"/>
              <a:gd name="connsiteY6-736" fmla="*/ 1550002 h 2369152"/>
              <a:gd name="connsiteX7-737" fmla="*/ 2305244 w 2305244"/>
              <a:gd name="connsiteY7-738" fmla="*/ 1740502 h 2369152"/>
              <a:gd name="connsiteX8-739" fmla="*/ 1838519 w 2305244"/>
              <a:gd name="connsiteY8-740" fmla="*/ 1873852 h 2369152"/>
              <a:gd name="connsiteX9-741" fmla="*/ 2009969 w 2305244"/>
              <a:gd name="connsiteY9-742" fmla="*/ 2121502 h 2369152"/>
              <a:gd name="connsiteX10-743" fmla="*/ 1733744 w 2305244"/>
              <a:gd name="connsiteY10-744" fmla="*/ 1988152 h 2369152"/>
              <a:gd name="connsiteX11-745" fmla="*/ 1543244 w 2305244"/>
              <a:gd name="connsiteY11-746" fmla="*/ 2369152 h 2369152"/>
              <a:gd name="connsiteX12-747" fmla="*/ 1314644 w 2305244"/>
              <a:gd name="connsiteY12-748" fmla="*/ 2150077 h 2369152"/>
              <a:gd name="connsiteX13-749" fmla="*/ 1447994 w 2305244"/>
              <a:gd name="connsiteY13-750" fmla="*/ 1788127 h 2369152"/>
              <a:gd name="connsiteX14-751" fmla="*/ 924119 w 2305244"/>
              <a:gd name="connsiteY14-752" fmla="*/ 1207102 h 2369152"/>
              <a:gd name="connsiteX15-753" fmla="*/ 414951 w 2305244"/>
              <a:gd name="connsiteY15-754" fmla="*/ 2322212 h 2369152"/>
              <a:gd name="connsiteX16-755" fmla="*/ 293184 w 2305244"/>
              <a:gd name="connsiteY16-756" fmla="*/ 2052845 h 2369152"/>
              <a:gd name="connsiteX17-757" fmla="*/ 520411 w 2305244"/>
              <a:gd name="connsiteY17-758" fmla="*/ 767428 h 2369152"/>
              <a:gd name="connsiteX18-759" fmla="*/ 11167 w 2305244"/>
              <a:gd name="connsiteY18-760" fmla="*/ 5505 h 2369152"/>
              <a:gd name="connsiteX0-761" fmla="*/ 11167 w 2305244"/>
              <a:gd name="connsiteY0-762" fmla="*/ 5505 h 2369152"/>
              <a:gd name="connsiteX1-763" fmla="*/ 771719 w 2305244"/>
              <a:gd name="connsiteY1-764" fmla="*/ 578452 h 2369152"/>
              <a:gd name="connsiteX2-765" fmla="*/ 2041440 w 2305244"/>
              <a:gd name="connsiteY2-766" fmla="*/ 514597 h 2369152"/>
              <a:gd name="connsiteX3-767" fmla="*/ 2296406 w 2305244"/>
              <a:gd name="connsiteY3-768" fmla="*/ 662729 h 2369152"/>
              <a:gd name="connsiteX4-769" fmla="*/ 1143194 w 2305244"/>
              <a:gd name="connsiteY4-770" fmla="*/ 1026127 h 2369152"/>
              <a:gd name="connsiteX5-771" fmla="*/ 1628969 w 2305244"/>
              <a:gd name="connsiteY5-772" fmla="*/ 1550002 h 2369152"/>
              <a:gd name="connsiteX6-773" fmla="*/ 2076644 w 2305244"/>
              <a:gd name="connsiteY6-774" fmla="*/ 1550002 h 2369152"/>
              <a:gd name="connsiteX7-775" fmla="*/ 2305244 w 2305244"/>
              <a:gd name="connsiteY7-776" fmla="*/ 1740502 h 2369152"/>
              <a:gd name="connsiteX8-777" fmla="*/ 1838519 w 2305244"/>
              <a:gd name="connsiteY8-778" fmla="*/ 1873852 h 2369152"/>
              <a:gd name="connsiteX9-779" fmla="*/ 2009969 w 2305244"/>
              <a:gd name="connsiteY9-780" fmla="*/ 2121502 h 2369152"/>
              <a:gd name="connsiteX10-781" fmla="*/ 1733744 w 2305244"/>
              <a:gd name="connsiteY10-782" fmla="*/ 1988152 h 2369152"/>
              <a:gd name="connsiteX11-783" fmla="*/ 1543244 w 2305244"/>
              <a:gd name="connsiteY11-784" fmla="*/ 2369152 h 2369152"/>
              <a:gd name="connsiteX12-785" fmla="*/ 1314644 w 2305244"/>
              <a:gd name="connsiteY12-786" fmla="*/ 2150077 h 2369152"/>
              <a:gd name="connsiteX13-787" fmla="*/ 1447994 w 2305244"/>
              <a:gd name="connsiteY13-788" fmla="*/ 1788127 h 2369152"/>
              <a:gd name="connsiteX14-789" fmla="*/ 909489 w 2305244"/>
              <a:gd name="connsiteY14-790" fmla="*/ 1185156 h 2369152"/>
              <a:gd name="connsiteX15-791" fmla="*/ 414951 w 2305244"/>
              <a:gd name="connsiteY15-792" fmla="*/ 2322212 h 2369152"/>
              <a:gd name="connsiteX16-793" fmla="*/ 293184 w 2305244"/>
              <a:gd name="connsiteY16-794" fmla="*/ 2052845 h 2369152"/>
              <a:gd name="connsiteX17-795" fmla="*/ 520411 w 2305244"/>
              <a:gd name="connsiteY17-796" fmla="*/ 767428 h 2369152"/>
              <a:gd name="connsiteX18-797" fmla="*/ 11167 w 2305244"/>
              <a:gd name="connsiteY18-798" fmla="*/ 5505 h 2369152"/>
              <a:gd name="connsiteX0-799" fmla="*/ 11167 w 2305244"/>
              <a:gd name="connsiteY0-800" fmla="*/ 5505 h 2369152"/>
              <a:gd name="connsiteX1-801" fmla="*/ 771719 w 2305244"/>
              <a:gd name="connsiteY1-802" fmla="*/ 578452 h 2369152"/>
              <a:gd name="connsiteX2-803" fmla="*/ 2041440 w 2305244"/>
              <a:gd name="connsiteY2-804" fmla="*/ 514597 h 2369152"/>
              <a:gd name="connsiteX3-805" fmla="*/ 2296406 w 2305244"/>
              <a:gd name="connsiteY3-806" fmla="*/ 662729 h 2369152"/>
              <a:gd name="connsiteX4-807" fmla="*/ 1106618 w 2305244"/>
              <a:gd name="connsiteY4-808" fmla="*/ 1004182 h 2369152"/>
              <a:gd name="connsiteX5-809" fmla="*/ 1628969 w 2305244"/>
              <a:gd name="connsiteY5-810" fmla="*/ 1550002 h 2369152"/>
              <a:gd name="connsiteX6-811" fmla="*/ 2076644 w 2305244"/>
              <a:gd name="connsiteY6-812" fmla="*/ 1550002 h 2369152"/>
              <a:gd name="connsiteX7-813" fmla="*/ 2305244 w 2305244"/>
              <a:gd name="connsiteY7-814" fmla="*/ 1740502 h 2369152"/>
              <a:gd name="connsiteX8-815" fmla="*/ 1838519 w 2305244"/>
              <a:gd name="connsiteY8-816" fmla="*/ 1873852 h 2369152"/>
              <a:gd name="connsiteX9-817" fmla="*/ 2009969 w 2305244"/>
              <a:gd name="connsiteY9-818" fmla="*/ 2121502 h 2369152"/>
              <a:gd name="connsiteX10-819" fmla="*/ 1733744 w 2305244"/>
              <a:gd name="connsiteY10-820" fmla="*/ 1988152 h 2369152"/>
              <a:gd name="connsiteX11-821" fmla="*/ 1543244 w 2305244"/>
              <a:gd name="connsiteY11-822" fmla="*/ 2369152 h 2369152"/>
              <a:gd name="connsiteX12-823" fmla="*/ 1314644 w 2305244"/>
              <a:gd name="connsiteY12-824" fmla="*/ 2150077 h 2369152"/>
              <a:gd name="connsiteX13-825" fmla="*/ 1447994 w 2305244"/>
              <a:gd name="connsiteY13-826" fmla="*/ 1788127 h 2369152"/>
              <a:gd name="connsiteX14-827" fmla="*/ 909489 w 2305244"/>
              <a:gd name="connsiteY14-828" fmla="*/ 1185156 h 2369152"/>
              <a:gd name="connsiteX15-829" fmla="*/ 414951 w 2305244"/>
              <a:gd name="connsiteY15-830" fmla="*/ 2322212 h 2369152"/>
              <a:gd name="connsiteX16-831" fmla="*/ 293184 w 2305244"/>
              <a:gd name="connsiteY16-832" fmla="*/ 2052845 h 2369152"/>
              <a:gd name="connsiteX17-833" fmla="*/ 520411 w 2305244"/>
              <a:gd name="connsiteY17-834" fmla="*/ 767428 h 2369152"/>
              <a:gd name="connsiteX18-835" fmla="*/ 11167 w 2305244"/>
              <a:gd name="connsiteY18-836" fmla="*/ 5505 h 2369152"/>
              <a:gd name="connsiteX0-837" fmla="*/ 11167 w 2305244"/>
              <a:gd name="connsiteY0-838" fmla="*/ 5505 h 2369152"/>
              <a:gd name="connsiteX1-839" fmla="*/ 771719 w 2305244"/>
              <a:gd name="connsiteY1-840" fmla="*/ 578452 h 2369152"/>
              <a:gd name="connsiteX2-841" fmla="*/ 2041440 w 2305244"/>
              <a:gd name="connsiteY2-842" fmla="*/ 514597 h 2369152"/>
              <a:gd name="connsiteX3-843" fmla="*/ 2296406 w 2305244"/>
              <a:gd name="connsiteY3-844" fmla="*/ 662729 h 2369152"/>
              <a:gd name="connsiteX4-845" fmla="*/ 1106618 w 2305244"/>
              <a:gd name="connsiteY4-846" fmla="*/ 1004182 h 2369152"/>
              <a:gd name="connsiteX5-847" fmla="*/ 1628969 w 2305244"/>
              <a:gd name="connsiteY5-848" fmla="*/ 1550002 h 2369152"/>
              <a:gd name="connsiteX6-849" fmla="*/ 2076644 w 2305244"/>
              <a:gd name="connsiteY6-850" fmla="*/ 1550002 h 2369152"/>
              <a:gd name="connsiteX7-851" fmla="*/ 2305244 w 2305244"/>
              <a:gd name="connsiteY7-852" fmla="*/ 1740502 h 2369152"/>
              <a:gd name="connsiteX8-853" fmla="*/ 1838519 w 2305244"/>
              <a:gd name="connsiteY8-854" fmla="*/ 1873852 h 2369152"/>
              <a:gd name="connsiteX9-855" fmla="*/ 2009969 w 2305244"/>
              <a:gd name="connsiteY9-856" fmla="*/ 2121502 h 2369152"/>
              <a:gd name="connsiteX10-857" fmla="*/ 1733744 w 2305244"/>
              <a:gd name="connsiteY10-858" fmla="*/ 1988152 h 2369152"/>
              <a:gd name="connsiteX11-859" fmla="*/ 1543244 w 2305244"/>
              <a:gd name="connsiteY11-860" fmla="*/ 2369152 h 2369152"/>
              <a:gd name="connsiteX12-861" fmla="*/ 1314644 w 2305244"/>
              <a:gd name="connsiteY12-862" fmla="*/ 2150077 h 2369152"/>
              <a:gd name="connsiteX13-863" fmla="*/ 1447994 w 2305244"/>
              <a:gd name="connsiteY13-864" fmla="*/ 1788127 h 2369152"/>
              <a:gd name="connsiteX14-865" fmla="*/ 898516 w 2305244"/>
              <a:gd name="connsiteY14-866" fmla="*/ 1196129 h 2369152"/>
              <a:gd name="connsiteX15-867" fmla="*/ 414951 w 2305244"/>
              <a:gd name="connsiteY15-868" fmla="*/ 2322212 h 2369152"/>
              <a:gd name="connsiteX16-869" fmla="*/ 293184 w 2305244"/>
              <a:gd name="connsiteY16-870" fmla="*/ 2052845 h 2369152"/>
              <a:gd name="connsiteX17-871" fmla="*/ 520411 w 2305244"/>
              <a:gd name="connsiteY17-872" fmla="*/ 767428 h 2369152"/>
              <a:gd name="connsiteX18-873" fmla="*/ 11167 w 2305244"/>
              <a:gd name="connsiteY18-874" fmla="*/ 5505 h 2369152"/>
              <a:gd name="connsiteX0-875" fmla="*/ 11167 w 2305244"/>
              <a:gd name="connsiteY0-876" fmla="*/ 5505 h 2369152"/>
              <a:gd name="connsiteX1-877" fmla="*/ 771719 w 2305244"/>
              <a:gd name="connsiteY1-878" fmla="*/ 578452 h 2369152"/>
              <a:gd name="connsiteX2-879" fmla="*/ 2041440 w 2305244"/>
              <a:gd name="connsiteY2-880" fmla="*/ 514597 h 2369152"/>
              <a:gd name="connsiteX3-881" fmla="*/ 2296406 w 2305244"/>
              <a:gd name="connsiteY3-882" fmla="*/ 662729 h 2369152"/>
              <a:gd name="connsiteX4-883" fmla="*/ 1124906 w 2305244"/>
              <a:gd name="connsiteY4-884" fmla="*/ 1004182 h 2369152"/>
              <a:gd name="connsiteX5-885" fmla="*/ 1628969 w 2305244"/>
              <a:gd name="connsiteY5-886" fmla="*/ 1550002 h 2369152"/>
              <a:gd name="connsiteX6-887" fmla="*/ 2076644 w 2305244"/>
              <a:gd name="connsiteY6-888" fmla="*/ 1550002 h 2369152"/>
              <a:gd name="connsiteX7-889" fmla="*/ 2305244 w 2305244"/>
              <a:gd name="connsiteY7-890" fmla="*/ 1740502 h 2369152"/>
              <a:gd name="connsiteX8-891" fmla="*/ 1838519 w 2305244"/>
              <a:gd name="connsiteY8-892" fmla="*/ 1873852 h 2369152"/>
              <a:gd name="connsiteX9-893" fmla="*/ 2009969 w 2305244"/>
              <a:gd name="connsiteY9-894" fmla="*/ 2121502 h 2369152"/>
              <a:gd name="connsiteX10-895" fmla="*/ 1733744 w 2305244"/>
              <a:gd name="connsiteY10-896" fmla="*/ 1988152 h 2369152"/>
              <a:gd name="connsiteX11-897" fmla="*/ 1543244 w 2305244"/>
              <a:gd name="connsiteY11-898" fmla="*/ 2369152 h 2369152"/>
              <a:gd name="connsiteX12-899" fmla="*/ 1314644 w 2305244"/>
              <a:gd name="connsiteY12-900" fmla="*/ 2150077 h 2369152"/>
              <a:gd name="connsiteX13-901" fmla="*/ 1447994 w 2305244"/>
              <a:gd name="connsiteY13-902" fmla="*/ 1788127 h 2369152"/>
              <a:gd name="connsiteX14-903" fmla="*/ 898516 w 2305244"/>
              <a:gd name="connsiteY14-904" fmla="*/ 1196129 h 2369152"/>
              <a:gd name="connsiteX15-905" fmla="*/ 414951 w 2305244"/>
              <a:gd name="connsiteY15-906" fmla="*/ 2322212 h 2369152"/>
              <a:gd name="connsiteX16-907" fmla="*/ 293184 w 2305244"/>
              <a:gd name="connsiteY16-908" fmla="*/ 2052845 h 2369152"/>
              <a:gd name="connsiteX17-909" fmla="*/ 520411 w 2305244"/>
              <a:gd name="connsiteY17-910" fmla="*/ 767428 h 2369152"/>
              <a:gd name="connsiteX18-911" fmla="*/ 11167 w 2305244"/>
              <a:gd name="connsiteY18-912" fmla="*/ 5505 h 2369152"/>
              <a:gd name="connsiteX0-913" fmla="*/ 11167 w 2305244"/>
              <a:gd name="connsiteY0-914" fmla="*/ 5505 h 2369152"/>
              <a:gd name="connsiteX1-915" fmla="*/ 771719 w 2305244"/>
              <a:gd name="connsiteY1-916" fmla="*/ 578452 h 2369152"/>
              <a:gd name="connsiteX2-917" fmla="*/ 2041440 w 2305244"/>
              <a:gd name="connsiteY2-918" fmla="*/ 514597 h 2369152"/>
              <a:gd name="connsiteX3-919" fmla="*/ 2296406 w 2305244"/>
              <a:gd name="connsiteY3-920" fmla="*/ 662729 h 2369152"/>
              <a:gd name="connsiteX4-921" fmla="*/ 1124906 w 2305244"/>
              <a:gd name="connsiteY4-922" fmla="*/ 1004182 h 2369152"/>
              <a:gd name="connsiteX5-923" fmla="*/ 1628969 w 2305244"/>
              <a:gd name="connsiteY5-924" fmla="*/ 1550002 h 2369152"/>
              <a:gd name="connsiteX6-925" fmla="*/ 2076644 w 2305244"/>
              <a:gd name="connsiteY6-926" fmla="*/ 1550002 h 2369152"/>
              <a:gd name="connsiteX7-927" fmla="*/ 2305244 w 2305244"/>
              <a:gd name="connsiteY7-928" fmla="*/ 1740502 h 2369152"/>
              <a:gd name="connsiteX8-929" fmla="*/ 1838519 w 2305244"/>
              <a:gd name="connsiteY8-930" fmla="*/ 1873852 h 2369152"/>
              <a:gd name="connsiteX9-931" fmla="*/ 2009969 w 2305244"/>
              <a:gd name="connsiteY9-932" fmla="*/ 2121502 h 2369152"/>
              <a:gd name="connsiteX10-933" fmla="*/ 1733744 w 2305244"/>
              <a:gd name="connsiteY10-934" fmla="*/ 1988152 h 2369152"/>
              <a:gd name="connsiteX11-935" fmla="*/ 1543244 w 2305244"/>
              <a:gd name="connsiteY11-936" fmla="*/ 2369152 h 2369152"/>
              <a:gd name="connsiteX12-937" fmla="*/ 1314644 w 2305244"/>
              <a:gd name="connsiteY12-938" fmla="*/ 2150077 h 2369152"/>
              <a:gd name="connsiteX13-939" fmla="*/ 1447994 w 2305244"/>
              <a:gd name="connsiteY13-940" fmla="*/ 1788127 h 2369152"/>
              <a:gd name="connsiteX14-941" fmla="*/ 909489 w 2305244"/>
              <a:gd name="connsiteY14-942" fmla="*/ 1225390 h 2369152"/>
              <a:gd name="connsiteX15-943" fmla="*/ 414951 w 2305244"/>
              <a:gd name="connsiteY15-944" fmla="*/ 2322212 h 2369152"/>
              <a:gd name="connsiteX16-945" fmla="*/ 293184 w 2305244"/>
              <a:gd name="connsiteY16-946" fmla="*/ 2052845 h 2369152"/>
              <a:gd name="connsiteX17-947" fmla="*/ 520411 w 2305244"/>
              <a:gd name="connsiteY17-948" fmla="*/ 767428 h 2369152"/>
              <a:gd name="connsiteX18-949" fmla="*/ 11167 w 2305244"/>
              <a:gd name="connsiteY18-950" fmla="*/ 5505 h 2369152"/>
              <a:gd name="connsiteX0-951" fmla="*/ 11167 w 2305244"/>
              <a:gd name="connsiteY0-952" fmla="*/ 5505 h 2369152"/>
              <a:gd name="connsiteX1-953" fmla="*/ 771719 w 2305244"/>
              <a:gd name="connsiteY1-954" fmla="*/ 578452 h 2369152"/>
              <a:gd name="connsiteX2-955" fmla="*/ 2041440 w 2305244"/>
              <a:gd name="connsiteY2-956" fmla="*/ 514597 h 2369152"/>
              <a:gd name="connsiteX3-957" fmla="*/ 2296406 w 2305244"/>
              <a:gd name="connsiteY3-958" fmla="*/ 662729 h 2369152"/>
              <a:gd name="connsiteX4-959" fmla="*/ 1124906 w 2305244"/>
              <a:gd name="connsiteY4-960" fmla="*/ 1004182 h 2369152"/>
              <a:gd name="connsiteX5-961" fmla="*/ 1628969 w 2305244"/>
              <a:gd name="connsiteY5-962" fmla="*/ 1550002 h 2369152"/>
              <a:gd name="connsiteX6-963" fmla="*/ 2076644 w 2305244"/>
              <a:gd name="connsiteY6-964" fmla="*/ 1550002 h 2369152"/>
              <a:gd name="connsiteX7-965" fmla="*/ 2305244 w 2305244"/>
              <a:gd name="connsiteY7-966" fmla="*/ 1740502 h 2369152"/>
              <a:gd name="connsiteX8-967" fmla="*/ 1838519 w 2305244"/>
              <a:gd name="connsiteY8-968" fmla="*/ 1873852 h 2369152"/>
              <a:gd name="connsiteX9-969" fmla="*/ 2009969 w 2305244"/>
              <a:gd name="connsiteY9-970" fmla="*/ 2121502 h 2369152"/>
              <a:gd name="connsiteX10-971" fmla="*/ 1733744 w 2305244"/>
              <a:gd name="connsiteY10-972" fmla="*/ 1988152 h 2369152"/>
              <a:gd name="connsiteX11-973" fmla="*/ 1543244 w 2305244"/>
              <a:gd name="connsiteY11-974" fmla="*/ 2369152 h 2369152"/>
              <a:gd name="connsiteX12-975" fmla="*/ 1314644 w 2305244"/>
              <a:gd name="connsiteY12-976" fmla="*/ 2150077 h 2369152"/>
              <a:gd name="connsiteX13-977" fmla="*/ 1473597 w 2305244"/>
              <a:gd name="connsiteY13-978" fmla="*/ 1788127 h 2369152"/>
              <a:gd name="connsiteX14-979" fmla="*/ 909489 w 2305244"/>
              <a:gd name="connsiteY14-980" fmla="*/ 1225390 h 2369152"/>
              <a:gd name="connsiteX15-981" fmla="*/ 414951 w 2305244"/>
              <a:gd name="connsiteY15-982" fmla="*/ 2322212 h 2369152"/>
              <a:gd name="connsiteX16-983" fmla="*/ 293184 w 2305244"/>
              <a:gd name="connsiteY16-984" fmla="*/ 2052845 h 2369152"/>
              <a:gd name="connsiteX17-985" fmla="*/ 520411 w 2305244"/>
              <a:gd name="connsiteY17-986" fmla="*/ 767428 h 2369152"/>
              <a:gd name="connsiteX18-987" fmla="*/ 11167 w 2305244"/>
              <a:gd name="connsiteY18-988" fmla="*/ 5505 h 2369152"/>
              <a:gd name="connsiteX0-989" fmla="*/ 11167 w 2305244"/>
              <a:gd name="connsiteY0-990" fmla="*/ 5505 h 2369152"/>
              <a:gd name="connsiteX1-991" fmla="*/ 771719 w 2305244"/>
              <a:gd name="connsiteY1-992" fmla="*/ 578452 h 2369152"/>
              <a:gd name="connsiteX2-993" fmla="*/ 2041440 w 2305244"/>
              <a:gd name="connsiteY2-994" fmla="*/ 514597 h 2369152"/>
              <a:gd name="connsiteX3-995" fmla="*/ 2296406 w 2305244"/>
              <a:gd name="connsiteY3-996" fmla="*/ 662729 h 2369152"/>
              <a:gd name="connsiteX4-997" fmla="*/ 1124906 w 2305244"/>
              <a:gd name="connsiteY4-998" fmla="*/ 1004182 h 2369152"/>
              <a:gd name="connsiteX5-999" fmla="*/ 1628969 w 2305244"/>
              <a:gd name="connsiteY5-1000" fmla="*/ 1550002 h 2369152"/>
              <a:gd name="connsiteX6-1001" fmla="*/ 2076644 w 2305244"/>
              <a:gd name="connsiteY6-1002" fmla="*/ 1550002 h 2369152"/>
              <a:gd name="connsiteX7-1003" fmla="*/ 2305244 w 2305244"/>
              <a:gd name="connsiteY7-1004" fmla="*/ 1740502 h 2369152"/>
              <a:gd name="connsiteX8-1005" fmla="*/ 1838519 w 2305244"/>
              <a:gd name="connsiteY8-1006" fmla="*/ 1873852 h 2369152"/>
              <a:gd name="connsiteX9-1007" fmla="*/ 2009969 w 2305244"/>
              <a:gd name="connsiteY9-1008" fmla="*/ 2121502 h 2369152"/>
              <a:gd name="connsiteX10-1009" fmla="*/ 1733744 w 2305244"/>
              <a:gd name="connsiteY10-1010" fmla="*/ 1988152 h 2369152"/>
              <a:gd name="connsiteX11-1011" fmla="*/ 1543244 w 2305244"/>
              <a:gd name="connsiteY11-1012" fmla="*/ 2369152 h 2369152"/>
              <a:gd name="connsiteX12-1013" fmla="*/ 1314644 w 2305244"/>
              <a:gd name="connsiteY12-1014" fmla="*/ 2150077 h 2369152"/>
              <a:gd name="connsiteX13-1015" fmla="*/ 1513830 w 2305244"/>
              <a:gd name="connsiteY13-1016" fmla="*/ 1784469 h 2369152"/>
              <a:gd name="connsiteX14-1017" fmla="*/ 909489 w 2305244"/>
              <a:gd name="connsiteY14-1018" fmla="*/ 1225390 h 2369152"/>
              <a:gd name="connsiteX15-1019" fmla="*/ 414951 w 2305244"/>
              <a:gd name="connsiteY15-1020" fmla="*/ 2322212 h 2369152"/>
              <a:gd name="connsiteX16-1021" fmla="*/ 293184 w 2305244"/>
              <a:gd name="connsiteY16-1022" fmla="*/ 2052845 h 2369152"/>
              <a:gd name="connsiteX17-1023" fmla="*/ 520411 w 2305244"/>
              <a:gd name="connsiteY17-1024" fmla="*/ 767428 h 2369152"/>
              <a:gd name="connsiteX18-1025" fmla="*/ 11167 w 2305244"/>
              <a:gd name="connsiteY18-1026" fmla="*/ 5505 h 2369152"/>
              <a:gd name="connsiteX0-1027" fmla="*/ 11167 w 2305244"/>
              <a:gd name="connsiteY0-1028" fmla="*/ 5505 h 2369152"/>
              <a:gd name="connsiteX1-1029" fmla="*/ 771719 w 2305244"/>
              <a:gd name="connsiteY1-1030" fmla="*/ 578452 h 2369152"/>
              <a:gd name="connsiteX2-1031" fmla="*/ 2041440 w 2305244"/>
              <a:gd name="connsiteY2-1032" fmla="*/ 514597 h 2369152"/>
              <a:gd name="connsiteX3-1033" fmla="*/ 2296406 w 2305244"/>
              <a:gd name="connsiteY3-1034" fmla="*/ 662729 h 2369152"/>
              <a:gd name="connsiteX4-1035" fmla="*/ 1124906 w 2305244"/>
              <a:gd name="connsiteY4-1036" fmla="*/ 1004182 h 2369152"/>
              <a:gd name="connsiteX5-1037" fmla="*/ 1628969 w 2305244"/>
              <a:gd name="connsiteY5-1038" fmla="*/ 1550002 h 2369152"/>
              <a:gd name="connsiteX6-1039" fmla="*/ 2076644 w 2305244"/>
              <a:gd name="connsiteY6-1040" fmla="*/ 1550002 h 2369152"/>
              <a:gd name="connsiteX7-1041" fmla="*/ 2305244 w 2305244"/>
              <a:gd name="connsiteY7-1042" fmla="*/ 1740502 h 2369152"/>
              <a:gd name="connsiteX8-1043" fmla="*/ 1838519 w 2305244"/>
              <a:gd name="connsiteY8-1044" fmla="*/ 1873852 h 2369152"/>
              <a:gd name="connsiteX9-1045" fmla="*/ 2009969 w 2305244"/>
              <a:gd name="connsiteY9-1046" fmla="*/ 2121502 h 2369152"/>
              <a:gd name="connsiteX10-1047" fmla="*/ 1733744 w 2305244"/>
              <a:gd name="connsiteY10-1048" fmla="*/ 1988152 h 2369152"/>
              <a:gd name="connsiteX11-1049" fmla="*/ 1543244 w 2305244"/>
              <a:gd name="connsiteY11-1050" fmla="*/ 2369152 h 2369152"/>
              <a:gd name="connsiteX12-1051" fmla="*/ 1314644 w 2305244"/>
              <a:gd name="connsiteY12-1052" fmla="*/ 2150077 h 2369152"/>
              <a:gd name="connsiteX13-1053" fmla="*/ 1495542 w 2305244"/>
              <a:gd name="connsiteY13-1054" fmla="*/ 1788127 h 2369152"/>
              <a:gd name="connsiteX14-1055" fmla="*/ 909489 w 2305244"/>
              <a:gd name="connsiteY14-1056" fmla="*/ 1225390 h 2369152"/>
              <a:gd name="connsiteX15-1057" fmla="*/ 414951 w 2305244"/>
              <a:gd name="connsiteY15-1058" fmla="*/ 2322212 h 2369152"/>
              <a:gd name="connsiteX16-1059" fmla="*/ 293184 w 2305244"/>
              <a:gd name="connsiteY16-1060" fmla="*/ 2052845 h 2369152"/>
              <a:gd name="connsiteX17-1061" fmla="*/ 520411 w 2305244"/>
              <a:gd name="connsiteY17-1062" fmla="*/ 767428 h 2369152"/>
              <a:gd name="connsiteX18-1063" fmla="*/ 11167 w 2305244"/>
              <a:gd name="connsiteY18-1064" fmla="*/ 5505 h 2369152"/>
              <a:gd name="connsiteX0-1065" fmla="*/ 11167 w 2305244"/>
              <a:gd name="connsiteY0-1066" fmla="*/ 5505 h 2369152"/>
              <a:gd name="connsiteX1-1067" fmla="*/ 771719 w 2305244"/>
              <a:gd name="connsiteY1-1068" fmla="*/ 578452 h 2369152"/>
              <a:gd name="connsiteX2-1069" fmla="*/ 2041440 w 2305244"/>
              <a:gd name="connsiteY2-1070" fmla="*/ 514597 h 2369152"/>
              <a:gd name="connsiteX3-1071" fmla="*/ 2296406 w 2305244"/>
              <a:gd name="connsiteY3-1072" fmla="*/ 662729 h 2369152"/>
              <a:gd name="connsiteX4-1073" fmla="*/ 1124906 w 2305244"/>
              <a:gd name="connsiteY4-1074" fmla="*/ 1004182 h 2369152"/>
              <a:gd name="connsiteX5-1075" fmla="*/ 1650914 w 2305244"/>
              <a:gd name="connsiteY5-1076" fmla="*/ 1597551 h 2369152"/>
              <a:gd name="connsiteX6-1077" fmla="*/ 2076644 w 2305244"/>
              <a:gd name="connsiteY6-1078" fmla="*/ 1550002 h 2369152"/>
              <a:gd name="connsiteX7-1079" fmla="*/ 2305244 w 2305244"/>
              <a:gd name="connsiteY7-1080" fmla="*/ 1740502 h 2369152"/>
              <a:gd name="connsiteX8-1081" fmla="*/ 1838519 w 2305244"/>
              <a:gd name="connsiteY8-1082" fmla="*/ 1873852 h 2369152"/>
              <a:gd name="connsiteX9-1083" fmla="*/ 2009969 w 2305244"/>
              <a:gd name="connsiteY9-1084" fmla="*/ 2121502 h 2369152"/>
              <a:gd name="connsiteX10-1085" fmla="*/ 1733744 w 2305244"/>
              <a:gd name="connsiteY10-1086" fmla="*/ 1988152 h 2369152"/>
              <a:gd name="connsiteX11-1087" fmla="*/ 1543244 w 2305244"/>
              <a:gd name="connsiteY11-1088" fmla="*/ 2369152 h 2369152"/>
              <a:gd name="connsiteX12-1089" fmla="*/ 1314644 w 2305244"/>
              <a:gd name="connsiteY12-1090" fmla="*/ 2150077 h 2369152"/>
              <a:gd name="connsiteX13-1091" fmla="*/ 1495542 w 2305244"/>
              <a:gd name="connsiteY13-1092" fmla="*/ 1788127 h 2369152"/>
              <a:gd name="connsiteX14-1093" fmla="*/ 909489 w 2305244"/>
              <a:gd name="connsiteY14-1094" fmla="*/ 1225390 h 2369152"/>
              <a:gd name="connsiteX15-1095" fmla="*/ 414951 w 2305244"/>
              <a:gd name="connsiteY15-1096" fmla="*/ 2322212 h 2369152"/>
              <a:gd name="connsiteX16-1097" fmla="*/ 293184 w 2305244"/>
              <a:gd name="connsiteY16-1098" fmla="*/ 2052845 h 2369152"/>
              <a:gd name="connsiteX17-1099" fmla="*/ 520411 w 2305244"/>
              <a:gd name="connsiteY17-1100" fmla="*/ 767428 h 2369152"/>
              <a:gd name="connsiteX18-1101" fmla="*/ 11167 w 2305244"/>
              <a:gd name="connsiteY18-1102" fmla="*/ 5505 h 2369152"/>
              <a:gd name="connsiteX0-1103" fmla="*/ 11167 w 2305244"/>
              <a:gd name="connsiteY0-1104" fmla="*/ 5505 h 2369152"/>
              <a:gd name="connsiteX1-1105" fmla="*/ 771719 w 2305244"/>
              <a:gd name="connsiteY1-1106" fmla="*/ 578452 h 2369152"/>
              <a:gd name="connsiteX2-1107" fmla="*/ 2041440 w 2305244"/>
              <a:gd name="connsiteY2-1108" fmla="*/ 514597 h 2369152"/>
              <a:gd name="connsiteX3-1109" fmla="*/ 2296406 w 2305244"/>
              <a:gd name="connsiteY3-1110" fmla="*/ 662729 h 2369152"/>
              <a:gd name="connsiteX4-1111" fmla="*/ 1124906 w 2305244"/>
              <a:gd name="connsiteY4-1112" fmla="*/ 1004182 h 2369152"/>
              <a:gd name="connsiteX5-1113" fmla="*/ 1676517 w 2305244"/>
              <a:gd name="connsiteY5-1114" fmla="*/ 1608523 h 2369152"/>
              <a:gd name="connsiteX6-1115" fmla="*/ 2076644 w 2305244"/>
              <a:gd name="connsiteY6-1116" fmla="*/ 1550002 h 2369152"/>
              <a:gd name="connsiteX7-1117" fmla="*/ 2305244 w 2305244"/>
              <a:gd name="connsiteY7-1118" fmla="*/ 1740502 h 2369152"/>
              <a:gd name="connsiteX8-1119" fmla="*/ 1838519 w 2305244"/>
              <a:gd name="connsiteY8-1120" fmla="*/ 1873852 h 2369152"/>
              <a:gd name="connsiteX9-1121" fmla="*/ 2009969 w 2305244"/>
              <a:gd name="connsiteY9-1122" fmla="*/ 2121502 h 2369152"/>
              <a:gd name="connsiteX10-1123" fmla="*/ 1733744 w 2305244"/>
              <a:gd name="connsiteY10-1124" fmla="*/ 1988152 h 2369152"/>
              <a:gd name="connsiteX11-1125" fmla="*/ 1543244 w 2305244"/>
              <a:gd name="connsiteY11-1126" fmla="*/ 2369152 h 2369152"/>
              <a:gd name="connsiteX12-1127" fmla="*/ 1314644 w 2305244"/>
              <a:gd name="connsiteY12-1128" fmla="*/ 2150077 h 2369152"/>
              <a:gd name="connsiteX13-1129" fmla="*/ 1495542 w 2305244"/>
              <a:gd name="connsiteY13-1130" fmla="*/ 1788127 h 2369152"/>
              <a:gd name="connsiteX14-1131" fmla="*/ 909489 w 2305244"/>
              <a:gd name="connsiteY14-1132" fmla="*/ 1225390 h 2369152"/>
              <a:gd name="connsiteX15-1133" fmla="*/ 414951 w 2305244"/>
              <a:gd name="connsiteY15-1134" fmla="*/ 2322212 h 2369152"/>
              <a:gd name="connsiteX16-1135" fmla="*/ 293184 w 2305244"/>
              <a:gd name="connsiteY16-1136" fmla="*/ 2052845 h 2369152"/>
              <a:gd name="connsiteX17-1137" fmla="*/ 520411 w 2305244"/>
              <a:gd name="connsiteY17-1138" fmla="*/ 767428 h 2369152"/>
              <a:gd name="connsiteX18-1139" fmla="*/ 11167 w 2305244"/>
              <a:gd name="connsiteY18-1140" fmla="*/ 5505 h 2369152"/>
              <a:gd name="connsiteX0-1141" fmla="*/ 11167 w 2305244"/>
              <a:gd name="connsiteY0-1142" fmla="*/ 5505 h 2369152"/>
              <a:gd name="connsiteX1-1143" fmla="*/ 771719 w 2305244"/>
              <a:gd name="connsiteY1-1144" fmla="*/ 578452 h 2369152"/>
              <a:gd name="connsiteX2-1145" fmla="*/ 2041440 w 2305244"/>
              <a:gd name="connsiteY2-1146" fmla="*/ 514597 h 2369152"/>
              <a:gd name="connsiteX3-1147" fmla="*/ 2296406 w 2305244"/>
              <a:gd name="connsiteY3-1148" fmla="*/ 662729 h 2369152"/>
              <a:gd name="connsiteX4-1149" fmla="*/ 1124906 w 2305244"/>
              <a:gd name="connsiteY4-1150" fmla="*/ 1004182 h 2369152"/>
              <a:gd name="connsiteX5-1151" fmla="*/ 1676517 w 2305244"/>
              <a:gd name="connsiteY5-1152" fmla="*/ 1608523 h 2369152"/>
              <a:gd name="connsiteX6-1153" fmla="*/ 2032752 w 2305244"/>
              <a:gd name="connsiteY6-1154" fmla="*/ 1550002 h 2369152"/>
              <a:gd name="connsiteX7-1155" fmla="*/ 2305244 w 2305244"/>
              <a:gd name="connsiteY7-1156" fmla="*/ 1740502 h 2369152"/>
              <a:gd name="connsiteX8-1157" fmla="*/ 1838519 w 2305244"/>
              <a:gd name="connsiteY8-1158" fmla="*/ 1873852 h 2369152"/>
              <a:gd name="connsiteX9-1159" fmla="*/ 2009969 w 2305244"/>
              <a:gd name="connsiteY9-1160" fmla="*/ 2121502 h 2369152"/>
              <a:gd name="connsiteX10-1161" fmla="*/ 1733744 w 2305244"/>
              <a:gd name="connsiteY10-1162" fmla="*/ 1988152 h 2369152"/>
              <a:gd name="connsiteX11-1163" fmla="*/ 1543244 w 2305244"/>
              <a:gd name="connsiteY11-1164" fmla="*/ 2369152 h 2369152"/>
              <a:gd name="connsiteX12-1165" fmla="*/ 1314644 w 2305244"/>
              <a:gd name="connsiteY12-1166" fmla="*/ 2150077 h 2369152"/>
              <a:gd name="connsiteX13-1167" fmla="*/ 1495542 w 2305244"/>
              <a:gd name="connsiteY13-1168" fmla="*/ 1788127 h 2369152"/>
              <a:gd name="connsiteX14-1169" fmla="*/ 909489 w 2305244"/>
              <a:gd name="connsiteY14-1170" fmla="*/ 1225390 h 2369152"/>
              <a:gd name="connsiteX15-1171" fmla="*/ 414951 w 2305244"/>
              <a:gd name="connsiteY15-1172" fmla="*/ 2322212 h 2369152"/>
              <a:gd name="connsiteX16-1173" fmla="*/ 293184 w 2305244"/>
              <a:gd name="connsiteY16-1174" fmla="*/ 2052845 h 2369152"/>
              <a:gd name="connsiteX17-1175" fmla="*/ 520411 w 2305244"/>
              <a:gd name="connsiteY17-1176" fmla="*/ 767428 h 2369152"/>
              <a:gd name="connsiteX18-1177" fmla="*/ 11167 w 2305244"/>
              <a:gd name="connsiteY18-1178" fmla="*/ 5505 h 2369152"/>
              <a:gd name="connsiteX0-1179" fmla="*/ 2305244 w 2305244"/>
              <a:gd name="connsiteY0-1180" fmla="*/ 1740502 h 2369152"/>
              <a:gd name="connsiteX1-1181" fmla="*/ 1838519 w 2305244"/>
              <a:gd name="connsiteY1-1182" fmla="*/ 1873852 h 2369152"/>
              <a:gd name="connsiteX2-1183" fmla="*/ 2009969 w 2305244"/>
              <a:gd name="connsiteY2-1184" fmla="*/ 2121502 h 2369152"/>
              <a:gd name="connsiteX3-1185" fmla="*/ 1733744 w 2305244"/>
              <a:gd name="connsiteY3-1186" fmla="*/ 1988152 h 2369152"/>
              <a:gd name="connsiteX4-1187" fmla="*/ 1543244 w 2305244"/>
              <a:gd name="connsiteY4-1188" fmla="*/ 2369152 h 2369152"/>
              <a:gd name="connsiteX5-1189" fmla="*/ 1314644 w 2305244"/>
              <a:gd name="connsiteY5-1190" fmla="*/ 2150077 h 2369152"/>
              <a:gd name="connsiteX6-1191" fmla="*/ 1495542 w 2305244"/>
              <a:gd name="connsiteY6-1192" fmla="*/ 1788127 h 2369152"/>
              <a:gd name="connsiteX7-1193" fmla="*/ 909489 w 2305244"/>
              <a:gd name="connsiteY7-1194" fmla="*/ 1225390 h 2369152"/>
              <a:gd name="connsiteX8-1195" fmla="*/ 414951 w 2305244"/>
              <a:gd name="connsiteY8-1196" fmla="*/ 2322212 h 2369152"/>
              <a:gd name="connsiteX9-1197" fmla="*/ 293184 w 2305244"/>
              <a:gd name="connsiteY9-1198" fmla="*/ 2052845 h 2369152"/>
              <a:gd name="connsiteX10-1199" fmla="*/ 520411 w 2305244"/>
              <a:gd name="connsiteY10-1200" fmla="*/ 767428 h 2369152"/>
              <a:gd name="connsiteX11-1201" fmla="*/ 11167 w 2305244"/>
              <a:gd name="connsiteY11-1202" fmla="*/ 5505 h 2369152"/>
              <a:gd name="connsiteX12-1203" fmla="*/ 771719 w 2305244"/>
              <a:gd name="connsiteY12-1204" fmla="*/ 578452 h 2369152"/>
              <a:gd name="connsiteX13-1205" fmla="*/ 2041440 w 2305244"/>
              <a:gd name="connsiteY13-1206" fmla="*/ 514597 h 2369152"/>
              <a:gd name="connsiteX14-1207" fmla="*/ 2296406 w 2305244"/>
              <a:gd name="connsiteY14-1208" fmla="*/ 662729 h 2369152"/>
              <a:gd name="connsiteX15-1209" fmla="*/ 1124906 w 2305244"/>
              <a:gd name="connsiteY15-1210" fmla="*/ 1004182 h 2369152"/>
              <a:gd name="connsiteX16-1211" fmla="*/ 1676517 w 2305244"/>
              <a:gd name="connsiteY16-1212" fmla="*/ 1608523 h 2369152"/>
              <a:gd name="connsiteX17-1213" fmla="*/ 2124192 w 2305244"/>
              <a:gd name="connsiteY17-1214" fmla="*/ 1641442 h 2369152"/>
              <a:gd name="connsiteX0-1215" fmla="*/ 2305244 w 2305244"/>
              <a:gd name="connsiteY0-1216" fmla="*/ 1740502 h 2369152"/>
              <a:gd name="connsiteX1-1217" fmla="*/ 1838519 w 2305244"/>
              <a:gd name="connsiteY1-1218" fmla="*/ 1873852 h 2369152"/>
              <a:gd name="connsiteX2-1219" fmla="*/ 2009969 w 2305244"/>
              <a:gd name="connsiteY2-1220" fmla="*/ 2121502 h 2369152"/>
              <a:gd name="connsiteX3-1221" fmla="*/ 1733744 w 2305244"/>
              <a:gd name="connsiteY3-1222" fmla="*/ 1988152 h 2369152"/>
              <a:gd name="connsiteX4-1223" fmla="*/ 1543244 w 2305244"/>
              <a:gd name="connsiteY4-1224" fmla="*/ 2369152 h 2369152"/>
              <a:gd name="connsiteX5-1225" fmla="*/ 1314644 w 2305244"/>
              <a:gd name="connsiteY5-1226" fmla="*/ 2150077 h 2369152"/>
              <a:gd name="connsiteX6-1227" fmla="*/ 1495542 w 2305244"/>
              <a:gd name="connsiteY6-1228" fmla="*/ 1788127 h 2369152"/>
              <a:gd name="connsiteX7-1229" fmla="*/ 909489 w 2305244"/>
              <a:gd name="connsiteY7-1230" fmla="*/ 1225390 h 2369152"/>
              <a:gd name="connsiteX8-1231" fmla="*/ 414951 w 2305244"/>
              <a:gd name="connsiteY8-1232" fmla="*/ 2322212 h 2369152"/>
              <a:gd name="connsiteX9-1233" fmla="*/ 293184 w 2305244"/>
              <a:gd name="connsiteY9-1234" fmla="*/ 2052845 h 2369152"/>
              <a:gd name="connsiteX10-1235" fmla="*/ 520411 w 2305244"/>
              <a:gd name="connsiteY10-1236" fmla="*/ 767428 h 2369152"/>
              <a:gd name="connsiteX11-1237" fmla="*/ 11167 w 2305244"/>
              <a:gd name="connsiteY11-1238" fmla="*/ 5505 h 2369152"/>
              <a:gd name="connsiteX12-1239" fmla="*/ 771719 w 2305244"/>
              <a:gd name="connsiteY12-1240" fmla="*/ 578452 h 2369152"/>
              <a:gd name="connsiteX13-1241" fmla="*/ 2041440 w 2305244"/>
              <a:gd name="connsiteY13-1242" fmla="*/ 514597 h 2369152"/>
              <a:gd name="connsiteX14-1243" fmla="*/ 2296406 w 2305244"/>
              <a:gd name="connsiteY14-1244" fmla="*/ 662729 h 2369152"/>
              <a:gd name="connsiteX15-1245" fmla="*/ 1124906 w 2305244"/>
              <a:gd name="connsiteY15-1246" fmla="*/ 1004182 h 2369152"/>
              <a:gd name="connsiteX16-1247" fmla="*/ 1676517 w 2305244"/>
              <a:gd name="connsiteY16-1248" fmla="*/ 1608523 h 2369152"/>
              <a:gd name="connsiteX17-1249" fmla="*/ 2102246 w 2305244"/>
              <a:gd name="connsiteY17-1250" fmla="*/ 1579262 h 2369152"/>
              <a:gd name="connsiteX0-1251" fmla="*/ 2275983 w 2296406"/>
              <a:gd name="connsiteY0-1252" fmla="*/ 1747817 h 2369152"/>
              <a:gd name="connsiteX1-1253" fmla="*/ 1838519 w 2296406"/>
              <a:gd name="connsiteY1-1254" fmla="*/ 1873852 h 2369152"/>
              <a:gd name="connsiteX2-1255" fmla="*/ 2009969 w 2296406"/>
              <a:gd name="connsiteY2-1256" fmla="*/ 2121502 h 2369152"/>
              <a:gd name="connsiteX3-1257" fmla="*/ 1733744 w 2296406"/>
              <a:gd name="connsiteY3-1258" fmla="*/ 1988152 h 2369152"/>
              <a:gd name="connsiteX4-1259" fmla="*/ 1543244 w 2296406"/>
              <a:gd name="connsiteY4-1260" fmla="*/ 2369152 h 2369152"/>
              <a:gd name="connsiteX5-1261" fmla="*/ 1314644 w 2296406"/>
              <a:gd name="connsiteY5-1262" fmla="*/ 2150077 h 2369152"/>
              <a:gd name="connsiteX6-1263" fmla="*/ 1495542 w 2296406"/>
              <a:gd name="connsiteY6-1264" fmla="*/ 1788127 h 2369152"/>
              <a:gd name="connsiteX7-1265" fmla="*/ 909489 w 2296406"/>
              <a:gd name="connsiteY7-1266" fmla="*/ 1225390 h 2369152"/>
              <a:gd name="connsiteX8-1267" fmla="*/ 414951 w 2296406"/>
              <a:gd name="connsiteY8-1268" fmla="*/ 2322212 h 2369152"/>
              <a:gd name="connsiteX9-1269" fmla="*/ 293184 w 2296406"/>
              <a:gd name="connsiteY9-1270" fmla="*/ 2052845 h 2369152"/>
              <a:gd name="connsiteX10-1271" fmla="*/ 520411 w 2296406"/>
              <a:gd name="connsiteY10-1272" fmla="*/ 767428 h 2369152"/>
              <a:gd name="connsiteX11-1273" fmla="*/ 11167 w 2296406"/>
              <a:gd name="connsiteY11-1274" fmla="*/ 5505 h 2369152"/>
              <a:gd name="connsiteX12-1275" fmla="*/ 771719 w 2296406"/>
              <a:gd name="connsiteY12-1276" fmla="*/ 578452 h 2369152"/>
              <a:gd name="connsiteX13-1277" fmla="*/ 2041440 w 2296406"/>
              <a:gd name="connsiteY13-1278" fmla="*/ 514597 h 2369152"/>
              <a:gd name="connsiteX14-1279" fmla="*/ 2296406 w 2296406"/>
              <a:gd name="connsiteY14-1280" fmla="*/ 662729 h 2369152"/>
              <a:gd name="connsiteX15-1281" fmla="*/ 1124906 w 2296406"/>
              <a:gd name="connsiteY15-1282" fmla="*/ 1004182 h 2369152"/>
              <a:gd name="connsiteX16-1283" fmla="*/ 1676517 w 2296406"/>
              <a:gd name="connsiteY16-1284" fmla="*/ 1608523 h 2369152"/>
              <a:gd name="connsiteX17-1285" fmla="*/ 2102246 w 2296406"/>
              <a:gd name="connsiteY17-1286" fmla="*/ 1579262 h 2369152"/>
              <a:gd name="connsiteX0-1287" fmla="*/ 2290614 w 2296406"/>
              <a:gd name="connsiteY0-1288" fmla="*/ 1777078 h 2369152"/>
              <a:gd name="connsiteX1-1289" fmla="*/ 1838519 w 2296406"/>
              <a:gd name="connsiteY1-1290" fmla="*/ 1873852 h 2369152"/>
              <a:gd name="connsiteX2-1291" fmla="*/ 2009969 w 2296406"/>
              <a:gd name="connsiteY2-1292" fmla="*/ 2121502 h 2369152"/>
              <a:gd name="connsiteX3-1293" fmla="*/ 1733744 w 2296406"/>
              <a:gd name="connsiteY3-1294" fmla="*/ 1988152 h 2369152"/>
              <a:gd name="connsiteX4-1295" fmla="*/ 1543244 w 2296406"/>
              <a:gd name="connsiteY4-1296" fmla="*/ 2369152 h 2369152"/>
              <a:gd name="connsiteX5-1297" fmla="*/ 1314644 w 2296406"/>
              <a:gd name="connsiteY5-1298" fmla="*/ 2150077 h 2369152"/>
              <a:gd name="connsiteX6-1299" fmla="*/ 1495542 w 2296406"/>
              <a:gd name="connsiteY6-1300" fmla="*/ 1788127 h 2369152"/>
              <a:gd name="connsiteX7-1301" fmla="*/ 909489 w 2296406"/>
              <a:gd name="connsiteY7-1302" fmla="*/ 1225390 h 2369152"/>
              <a:gd name="connsiteX8-1303" fmla="*/ 414951 w 2296406"/>
              <a:gd name="connsiteY8-1304" fmla="*/ 2322212 h 2369152"/>
              <a:gd name="connsiteX9-1305" fmla="*/ 293184 w 2296406"/>
              <a:gd name="connsiteY9-1306" fmla="*/ 2052845 h 2369152"/>
              <a:gd name="connsiteX10-1307" fmla="*/ 520411 w 2296406"/>
              <a:gd name="connsiteY10-1308" fmla="*/ 767428 h 2369152"/>
              <a:gd name="connsiteX11-1309" fmla="*/ 11167 w 2296406"/>
              <a:gd name="connsiteY11-1310" fmla="*/ 5505 h 2369152"/>
              <a:gd name="connsiteX12-1311" fmla="*/ 771719 w 2296406"/>
              <a:gd name="connsiteY12-1312" fmla="*/ 578452 h 2369152"/>
              <a:gd name="connsiteX13-1313" fmla="*/ 2041440 w 2296406"/>
              <a:gd name="connsiteY13-1314" fmla="*/ 514597 h 2369152"/>
              <a:gd name="connsiteX14-1315" fmla="*/ 2296406 w 2296406"/>
              <a:gd name="connsiteY14-1316" fmla="*/ 662729 h 2369152"/>
              <a:gd name="connsiteX15-1317" fmla="*/ 1124906 w 2296406"/>
              <a:gd name="connsiteY15-1318" fmla="*/ 1004182 h 2369152"/>
              <a:gd name="connsiteX16-1319" fmla="*/ 1676517 w 2296406"/>
              <a:gd name="connsiteY16-1320" fmla="*/ 1608523 h 2369152"/>
              <a:gd name="connsiteX17-1321" fmla="*/ 2102246 w 2296406"/>
              <a:gd name="connsiteY17-1322" fmla="*/ 1579262 h 2369152"/>
              <a:gd name="connsiteX0-1323" fmla="*/ 2290614 w 2296406"/>
              <a:gd name="connsiteY0-1324" fmla="*/ 1740502 h 2369152"/>
              <a:gd name="connsiteX1-1325" fmla="*/ 1838519 w 2296406"/>
              <a:gd name="connsiteY1-1326" fmla="*/ 1873852 h 2369152"/>
              <a:gd name="connsiteX2-1327" fmla="*/ 2009969 w 2296406"/>
              <a:gd name="connsiteY2-1328" fmla="*/ 2121502 h 2369152"/>
              <a:gd name="connsiteX3-1329" fmla="*/ 1733744 w 2296406"/>
              <a:gd name="connsiteY3-1330" fmla="*/ 1988152 h 2369152"/>
              <a:gd name="connsiteX4-1331" fmla="*/ 1543244 w 2296406"/>
              <a:gd name="connsiteY4-1332" fmla="*/ 2369152 h 2369152"/>
              <a:gd name="connsiteX5-1333" fmla="*/ 1314644 w 2296406"/>
              <a:gd name="connsiteY5-1334" fmla="*/ 2150077 h 2369152"/>
              <a:gd name="connsiteX6-1335" fmla="*/ 1495542 w 2296406"/>
              <a:gd name="connsiteY6-1336" fmla="*/ 1788127 h 2369152"/>
              <a:gd name="connsiteX7-1337" fmla="*/ 909489 w 2296406"/>
              <a:gd name="connsiteY7-1338" fmla="*/ 1225390 h 2369152"/>
              <a:gd name="connsiteX8-1339" fmla="*/ 414951 w 2296406"/>
              <a:gd name="connsiteY8-1340" fmla="*/ 2322212 h 2369152"/>
              <a:gd name="connsiteX9-1341" fmla="*/ 293184 w 2296406"/>
              <a:gd name="connsiteY9-1342" fmla="*/ 2052845 h 2369152"/>
              <a:gd name="connsiteX10-1343" fmla="*/ 520411 w 2296406"/>
              <a:gd name="connsiteY10-1344" fmla="*/ 767428 h 2369152"/>
              <a:gd name="connsiteX11-1345" fmla="*/ 11167 w 2296406"/>
              <a:gd name="connsiteY11-1346" fmla="*/ 5505 h 2369152"/>
              <a:gd name="connsiteX12-1347" fmla="*/ 771719 w 2296406"/>
              <a:gd name="connsiteY12-1348" fmla="*/ 578452 h 2369152"/>
              <a:gd name="connsiteX13-1349" fmla="*/ 2041440 w 2296406"/>
              <a:gd name="connsiteY13-1350" fmla="*/ 514597 h 2369152"/>
              <a:gd name="connsiteX14-1351" fmla="*/ 2296406 w 2296406"/>
              <a:gd name="connsiteY14-1352" fmla="*/ 662729 h 2369152"/>
              <a:gd name="connsiteX15-1353" fmla="*/ 1124906 w 2296406"/>
              <a:gd name="connsiteY15-1354" fmla="*/ 1004182 h 2369152"/>
              <a:gd name="connsiteX16-1355" fmla="*/ 1676517 w 2296406"/>
              <a:gd name="connsiteY16-1356" fmla="*/ 1608523 h 2369152"/>
              <a:gd name="connsiteX17-1357" fmla="*/ 2102246 w 2296406"/>
              <a:gd name="connsiteY17-1358" fmla="*/ 1579262 h 2369152"/>
              <a:gd name="connsiteX0-1359" fmla="*/ 2290614 w 2296406"/>
              <a:gd name="connsiteY0-1360" fmla="*/ 1740502 h 2369152"/>
              <a:gd name="connsiteX1-1361" fmla="*/ 1838519 w 2296406"/>
              <a:gd name="connsiteY1-1362" fmla="*/ 1873852 h 2369152"/>
              <a:gd name="connsiteX2-1363" fmla="*/ 2009969 w 2296406"/>
              <a:gd name="connsiteY2-1364" fmla="*/ 2121502 h 2369152"/>
              <a:gd name="connsiteX3-1365" fmla="*/ 1733744 w 2296406"/>
              <a:gd name="connsiteY3-1366" fmla="*/ 1988152 h 2369152"/>
              <a:gd name="connsiteX4-1367" fmla="*/ 1543244 w 2296406"/>
              <a:gd name="connsiteY4-1368" fmla="*/ 2369152 h 2369152"/>
              <a:gd name="connsiteX5-1369" fmla="*/ 1314644 w 2296406"/>
              <a:gd name="connsiteY5-1370" fmla="*/ 2150077 h 2369152"/>
              <a:gd name="connsiteX6-1371" fmla="*/ 1495542 w 2296406"/>
              <a:gd name="connsiteY6-1372" fmla="*/ 1788127 h 2369152"/>
              <a:gd name="connsiteX7-1373" fmla="*/ 909489 w 2296406"/>
              <a:gd name="connsiteY7-1374" fmla="*/ 1225390 h 2369152"/>
              <a:gd name="connsiteX8-1375" fmla="*/ 414951 w 2296406"/>
              <a:gd name="connsiteY8-1376" fmla="*/ 2322212 h 2369152"/>
              <a:gd name="connsiteX9-1377" fmla="*/ 293184 w 2296406"/>
              <a:gd name="connsiteY9-1378" fmla="*/ 2052845 h 2369152"/>
              <a:gd name="connsiteX10-1379" fmla="*/ 520411 w 2296406"/>
              <a:gd name="connsiteY10-1380" fmla="*/ 767428 h 2369152"/>
              <a:gd name="connsiteX11-1381" fmla="*/ 11167 w 2296406"/>
              <a:gd name="connsiteY11-1382" fmla="*/ 5505 h 2369152"/>
              <a:gd name="connsiteX12-1383" fmla="*/ 771719 w 2296406"/>
              <a:gd name="connsiteY12-1384" fmla="*/ 578452 h 2369152"/>
              <a:gd name="connsiteX13-1385" fmla="*/ 2041440 w 2296406"/>
              <a:gd name="connsiteY13-1386" fmla="*/ 514597 h 2369152"/>
              <a:gd name="connsiteX14-1387" fmla="*/ 2296406 w 2296406"/>
              <a:gd name="connsiteY14-1388" fmla="*/ 662729 h 2369152"/>
              <a:gd name="connsiteX15-1389" fmla="*/ 1124906 w 2296406"/>
              <a:gd name="connsiteY15-1390" fmla="*/ 1004182 h 2369152"/>
              <a:gd name="connsiteX16-1391" fmla="*/ 1676517 w 2296406"/>
              <a:gd name="connsiteY16-1392" fmla="*/ 1608523 h 2369152"/>
              <a:gd name="connsiteX17-1393" fmla="*/ 2062012 w 2296406"/>
              <a:gd name="connsiteY17-1394" fmla="*/ 1560974 h 2369152"/>
              <a:gd name="connsiteX0-1395" fmla="*/ 2257695 w 2296406"/>
              <a:gd name="connsiteY0-1396" fmla="*/ 1755133 h 2369152"/>
              <a:gd name="connsiteX1-1397" fmla="*/ 1838519 w 2296406"/>
              <a:gd name="connsiteY1-1398" fmla="*/ 1873852 h 2369152"/>
              <a:gd name="connsiteX2-1399" fmla="*/ 2009969 w 2296406"/>
              <a:gd name="connsiteY2-1400" fmla="*/ 2121502 h 2369152"/>
              <a:gd name="connsiteX3-1401" fmla="*/ 1733744 w 2296406"/>
              <a:gd name="connsiteY3-1402" fmla="*/ 1988152 h 2369152"/>
              <a:gd name="connsiteX4-1403" fmla="*/ 1543244 w 2296406"/>
              <a:gd name="connsiteY4-1404" fmla="*/ 2369152 h 2369152"/>
              <a:gd name="connsiteX5-1405" fmla="*/ 1314644 w 2296406"/>
              <a:gd name="connsiteY5-1406" fmla="*/ 2150077 h 2369152"/>
              <a:gd name="connsiteX6-1407" fmla="*/ 1495542 w 2296406"/>
              <a:gd name="connsiteY6-1408" fmla="*/ 1788127 h 2369152"/>
              <a:gd name="connsiteX7-1409" fmla="*/ 909489 w 2296406"/>
              <a:gd name="connsiteY7-1410" fmla="*/ 1225390 h 2369152"/>
              <a:gd name="connsiteX8-1411" fmla="*/ 414951 w 2296406"/>
              <a:gd name="connsiteY8-1412" fmla="*/ 2322212 h 2369152"/>
              <a:gd name="connsiteX9-1413" fmla="*/ 293184 w 2296406"/>
              <a:gd name="connsiteY9-1414" fmla="*/ 2052845 h 2369152"/>
              <a:gd name="connsiteX10-1415" fmla="*/ 520411 w 2296406"/>
              <a:gd name="connsiteY10-1416" fmla="*/ 767428 h 2369152"/>
              <a:gd name="connsiteX11-1417" fmla="*/ 11167 w 2296406"/>
              <a:gd name="connsiteY11-1418" fmla="*/ 5505 h 2369152"/>
              <a:gd name="connsiteX12-1419" fmla="*/ 771719 w 2296406"/>
              <a:gd name="connsiteY12-1420" fmla="*/ 578452 h 2369152"/>
              <a:gd name="connsiteX13-1421" fmla="*/ 2041440 w 2296406"/>
              <a:gd name="connsiteY13-1422" fmla="*/ 514597 h 2369152"/>
              <a:gd name="connsiteX14-1423" fmla="*/ 2296406 w 2296406"/>
              <a:gd name="connsiteY14-1424" fmla="*/ 662729 h 2369152"/>
              <a:gd name="connsiteX15-1425" fmla="*/ 1124906 w 2296406"/>
              <a:gd name="connsiteY15-1426" fmla="*/ 1004182 h 2369152"/>
              <a:gd name="connsiteX16-1427" fmla="*/ 1676517 w 2296406"/>
              <a:gd name="connsiteY16-1428" fmla="*/ 1608523 h 2369152"/>
              <a:gd name="connsiteX17-1429" fmla="*/ 2062012 w 2296406"/>
              <a:gd name="connsiteY17-1430" fmla="*/ 1560974 h 2369152"/>
              <a:gd name="connsiteX0-1431" fmla="*/ 2279640 w 2296406"/>
              <a:gd name="connsiteY0-1432" fmla="*/ 1747818 h 2369152"/>
              <a:gd name="connsiteX1-1433" fmla="*/ 1838519 w 2296406"/>
              <a:gd name="connsiteY1-1434" fmla="*/ 1873852 h 2369152"/>
              <a:gd name="connsiteX2-1435" fmla="*/ 2009969 w 2296406"/>
              <a:gd name="connsiteY2-1436" fmla="*/ 2121502 h 2369152"/>
              <a:gd name="connsiteX3-1437" fmla="*/ 1733744 w 2296406"/>
              <a:gd name="connsiteY3-1438" fmla="*/ 1988152 h 2369152"/>
              <a:gd name="connsiteX4-1439" fmla="*/ 1543244 w 2296406"/>
              <a:gd name="connsiteY4-1440" fmla="*/ 2369152 h 2369152"/>
              <a:gd name="connsiteX5-1441" fmla="*/ 1314644 w 2296406"/>
              <a:gd name="connsiteY5-1442" fmla="*/ 2150077 h 2369152"/>
              <a:gd name="connsiteX6-1443" fmla="*/ 1495542 w 2296406"/>
              <a:gd name="connsiteY6-1444" fmla="*/ 1788127 h 2369152"/>
              <a:gd name="connsiteX7-1445" fmla="*/ 909489 w 2296406"/>
              <a:gd name="connsiteY7-1446" fmla="*/ 1225390 h 2369152"/>
              <a:gd name="connsiteX8-1447" fmla="*/ 414951 w 2296406"/>
              <a:gd name="connsiteY8-1448" fmla="*/ 2322212 h 2369152"/>
              <a:gd name="connsiteX9-1449" fmla="*/ 293184 w 2296406"/>
              <a:gd name="connsiteY9-1450" fmla="*/ 2052845 h 2369152"/>
              <a:gd name="connsiteX10-1451" fmla="*/ 520411 w 2296406"/>
              <a:gd name="connsiteY10-1452" fmla="*/ 767428 h 2369152"/>
              <a:gd name="connsiteX11-1453" fmla="*/ 11167 w 2296406"/>
              <a:gd name="connsiteY11-1454" fmla="*/ 5505 h 2369152"/>
              <a:gd name="connsiteX12-1455" fmla="*/ 771719 w 2296406"/>
              <a:gd name="connsiteY12-1456" fmla="*/ 578452 h 2369152"/>
              <a:gd name="connsiteX13-1457" fmla="*/ 2041440 w 2296406"/>
              <a:gd name="connsiteY13-1458" fmla="*/ 514597 h 2369152"/>
              <a:gd name="connsiteX14-1459" fmla="*/ 2296406 w 2296406"/>
              <a:gd name="connsiteY14-1460" fmla="*/ 662729 h 2369152"/>
              <a:gd name="connsiteX15-1461" fmla="*/ 1124906 w 2296406"/>
              <a:gd name="connsiteY15-1462" fmla="*/ 1004182 h 2369152"/>
              <a:gd name="connsiteX16-1463" fmla="*/ 1676517 w 2296406"/>
              <a:gd name="connsiteY16-1464" fmla="*/ 1608523 h 2369152"/>
              <a:gd name="connsiteX17-1465" fmla="*/ 2062012 w 2296406"/>
              <a:gd name="connsiteY17-1466" fmla="*/ 1560974 h 2369152"/>
              <a:gd name="connsiteX0-1467" fmla="*/ 2279640 w 2296406"/>
              <a:gd name="connsiteY0-1468" fmla="*/ 1747818 h 2369152"/>
              <a:gd name="connsiteX1-1469" fmla="*/ 1838519 w 2296406"/>
              <a:gd name="connsiteY1-1470" fmla="*/ 1873852 h 2369152"/>
              <a:gd name="connsiteX2-1471" fmla="*/ 2009969 w 2296406"/>
              <a:gd name="connsiteY2-1472" fmla="*/ 2121502 h 2369152"/>
              <a:gd name="connsiteX3-1473" fmla="*/ 1733744 w 2296406"/>
              <a:gd name="connsiteY3-1474" fmla="*/ 1988152 h 2369152"/>
              <a:gd name="connsiteX4-1475" fmla="*/ 1543244 w 2296406"/>
              <a:gd name="connsiteY4-1476" fmla="*/ 2369152 h 2369152"/>
              <a:gd name="connsiteX5-1477" fmla="*/ 1314644 w 2296406"/>
              <a:gd name="connsiteY5-1478" fmla="*/ 2150077 h 2369152"/>
              <a:gd name="connsiteX6-1479" fmla="*/ 1495542 w 2296406"/>
              <a:gd name="connsiteY6-1480" fmla="*/ 1788127 h 2369152"/>
              <a:gd name="connsiteX7-1481" fmla="*/ 909489 w 2296406"/>
              <a:gd name="connsiteY7-1482" fmla="*/ 1225390 h 2369152"/>
              <a:gd name="connsiteX8-1483" fmla="*/ 414951 w 2296406"/>
              <a:gd name="connsiteY8-1484" fmla="*/ 2322212 h 2369152"/>
              <a:gd name="connsiteX9-1485" fmla="*/ 293184 w 2296406"/>
              <a:gd name="connsiteY9-1486" fmla="*/ 2052845 h 2369152"/>
              <a:gd name="connsiteX10-1487" fmla="*/ 520411 w 2296406"/>
              <a:gd name="connsiteY10-1488" fmla="*/ 767428 h 2369152"/>
              <a:gd name="connsiteX11-1489" fmla="*/ 11167 w 2296406"/>
              <a:gd name="connsiteY11-1490" fmla="*/ 5505 h 2369152"/>
              <a:gd name="connsiteX12-1491" fmla="*/ 771719 w 2296406"/>
              <a:gd name="connsiteY12-1492" fmla="*/ 578452 h 2369152"/>
              <a:gd name="connsiteX13-1493" fmla="*/ 2041440 w 2296406"/>
              <a:gd name="connsiteY13-1494" fmla="*/ 514597 h 2369152"/>
              <a:gd name="connsiteX14-1495" fmla="*/ 2296406 w 2296406"/>
              <a:gd name="connsiteY14-1496" fmla="*/ 662729 h 2369152"/>
              <a:gd name="connsiteX15-1497" fmla="*/ 1124906 w 2296406"/>
              <a:gd name="connsiteY15-1498" fmla="*/ 1004182 h 2369152"/>
              <a:gd name="connsiteX16-1499" fmla="*/ 1676517 w 2296406"/>
              <a:gd name="connsiteY16-1500" fmla="*/ 1608523 h 2369152"/>
              <a:gd name="connsiteX17-1501" fmla="*/ 2094931 w 2296406"/>
              <a:gd name="connsiteY17-1502" fmla="*/ 1557316 h 2369152"/>
              <a:gd name="connsiteX0-1503" fmla="*/ 2279640 w 2296406"/>
              <a:gd name="connsiteY0-1504" fmla="*/ 1747818 h 2369152"/>
              <a:gd name="connsiteX1-1505" fmla="*/ 1838519 w 2296406"/>
              <a:gd name="connsiteY1-1506" fmla="*/ 1873852 h 2369152"/>
              <a:gd name="connsiteX2-1507" fmla="*/ 2009969 w 2296406"/>
              <a:gd name="connsiteY2-1508" fmla="*/ 2121502 h 2369152"/>
              <a:gd name="connsiteX3-1509" fmla="*/ 1733744 w 2296406"/>
              <a:gd name="connsiteY3-1510" fmla="*/ 1988152 h 2369152"/>
              <a:gd name="connsiteX4-1511" fmla="*/ 1543244 w 2296406"/>
              <a:gd name="connsiteY4-1512" fmla="*/ 2369152 h 2369152"/>
              <a:gd name="connsiteX5-1513" fmla="*/ 1391454 w 2296406"/>
              <a:gd name="connsiteY5-1514" fmla="*/ 2150077 h 2369152"/>
              <a:gd name="connsiteX6-1515" fmla="*/ 1495542 w 2296406"/>
              <a:gd name="connsiteY6-1516" fmla="*/ 1788127 h 2369152"/>
              <a:gd name="connsiteX7-1517" fmla="*/ 909489 w 2296406"/>
              <a:gd name="connsiteY7-1518" fmla="*/ 1225390 h 2369152"/>
              <a:gd name="connsiteX8-1519" fmla="*/ 414951 w 2296406"/>
              <a:gd name="connsiteY8-1520" fmla="*/ 2322212 h 2369152"/>
              <a:gd name="connsiteX9-1521" fmla="*/ 293184 w 2296406"/>
              <a:gd name="connsiteY9-1522" fmla="*/ 2052845 h 2369152"/>
              <a:gd name="connsiteX10-1523" fmla="*/ 520411 w 2296406"/>
              <a:gd name="connsiteY10-1524" fmla="*/ 767428 h 2369152"/>
              <a:gd name="connsiteX11-1525" fmla="*/ 11167 w 2296406"/>
              <a:gd name="connsiteY11-1526" fmla="*/ 5505 h 2369152"/>
              <a:gd name="connsiteX12-1527" fmla="*/ 771719 w 2296406"/>
              <a:gd name="connsiteY12-1528" fmla="*/ 578452 h 2369152"/>
              <a:gd name="connsiteX13-1529" fmla="*/ 2041440 w 2296406"/>
              <a:gd name="connsiteY13-1530" fmla="*/ 514597 h 2369152"/>
              <a:gd name="connsiteX14-1531" fmla="*/ 2296406 w 2296406"/>
              <a:gd name="connsiteY14-1532" fmla="*/ 662729 h 2369152"/>
              <a:gd name="connsiteX15-1533" fmla="*/ 1124906 w 2296406"/>
              <a:gd name="connsiteY15-1534" fmla="*/ 1004182 h 2369152"/>
              <a:gd name="connsiteX16-1535" fmla="*/ 1676517 w 2296406"/>
              <a:gd name="connsiteY16-1536" fmla="*/ 1608523 h 2369152"/>
              <a:gd name="connsiteX17-1537" fmla="*/ 2094931 w 2296406"/>
              <a:gd name="connsiteY17-1538" fmla="*/ 1557316 h 2369152"/>
              <a:gd name="connsiteX0-1539" fmla="*/ 2279640 w 2296406"/>
              <a:gd name="connsiteY0-1540" fmla="*/ 1747818 h 2369152"/>
              <a:gd name="connsiteX1-1541" fmla="*/ 1838519 w 2296406"/>
              <a:gd name="connsiteY1-1542" fmla="*/ 1873852 h 2369152"/>
              <a:gd name="connsiteX2-1543" fmla="*/ 2009969 w 2296406"/>
              <a:gd name="connsiteY2-1544" fmla="*/ 2121502 h 2369152"/>
              <a:gd name="connsiteX3-1545" fmla="*/ 1733744 w 2296406"/>
              <a:gd name="connsiteY3-1546" fmla="*/ 1988152 h 2369152"/>
              <a:gd name="connsiteX4-1547" fmla="*/ 1543244 w 2296406"/>
              <a:gd name="connsiteY4-1548" fmla="*/ 2369152 h 2369152"/>
              <a:gd name="connsiteX5-1549" fmla="*/ 1380482 w 2296406"/>
              <a:gd name="connsiteY5-1550" fmla="*/ 2120816 h 2369152"/>
              <a:gd name="connsiteX6-1551" fmla="*/ 1495542 w 2296406"/>
              <a:gd name="connsiteY6-1552" fmla="*/ 1788127 h 2369152"/>
              <a:gd name="connsiteX7-1553" fmla="*/ 909489 w 2296406"/>
              <a:gd name="connsiteY7-1554" fmla="*/ 1225390 h 2369152"/>
              <a:gd name="connsiteX8-1555" fmla="*/ 414951 w 2296406"/>
              <a:gd name="connsiteY8-1556" fmla="*/ 2322212 h 2369152"/>
              <a:gd name="connsiteX9-1557" fmla="*/ 293184 w 2296406"/>
              <a:gd name="connsiteY9-1558" fmla="*/ 2052845 h 2369152"/>
              <a:gd name="connsiteX10-1559" fmla="*/ 520411 w 2296406"/>
              <a:gd name="connsiteY10-1560" fmla="*/ 767428 h 2369152"/>
              <a:gd name="connsiteX11-1561" fmla="*/ 11167 w 2296406"/>
              <a:gd name="connsiteY11-1562" fmla="*/ 5505 h 2369152"/>
              <a:gd name="connsiteX12-1563" fmla="*/ 771719 w 2296406"/>
              <a:gd name="connsiteY12-1564" fmla="*/ 578452 h 2369152"/>
              <a:gd name="connsiteX13-1565" fmla="*/ 2041440 w 2296406"/>
              <a:gd name="connsiteY13-1566" fmla="*/ 514597 h 2369152"/>
              <a:gd name="connsiteX14-1567" fmla="*/ 2296406 w 2296406"/>
              <a:gd name="connsiteY14-1568" fmla="*/ 662729 h 2369152"/>
              <a:gd name="connsiteX15-1569" fmla="*/ 1124906 w 2296406"/>
              <a:gd name="connsiteY15-1570" fmla="*/ 1004182 h 2369152"/>
              <a:gd name="connsiteX16-1571" fmla="*/ 1676517 w 2296406"/>
              <a:gd name="connsiteY16-1572" fmla="*/ 1608523 h 2369152"/>
              <a:gd name="connsiteX17-1573" fmla="*/ 2094931 w 2296406"/>
              <a:gd name="connsiteY17-1574" fmla="*/ 1557316 h 2369152"/>
              <a:gd name="connsiteX0-1575" fmla="*/ 2279640 w 2296406"/>
              <a:gd name="connsiteY0-1576" fmla="*/ 1747818 h 2354521"/>
              <a:gd name="connsiteX1-1577" fmla="*/ 1838519 w 2296406"/>
              <a:gd name="connsiteY1-1578" fmla="*/ 1873852 h 2354521"/>
              <a:gd name="connsiteX2-1579" fmla="*/ 2009969 w 2296406"/>
              <a:gd name="connsiteY2-1580" fmla="*/ 2121502 h 2354521"/>
              <a:gd name="connsiteX3-1581" fmla="*/ 1733744 w 2296406"/>
              <a:gd name="connsiteY3-1582" fmla="*/ 1988152 h 2354521"/>
              <a:gd name="connsiteX4-1583" fmla="*/ 1528613 w 2296406"/>
              <a:gd name="connsiteY4-1584" fmla="*/ 2354521 h 2354521"/>
              <a:gd name="connsiteX5-1585" fmla="*/ 1380482 w 2296406"/>
              <a:gd name="connsiteY5-1586" fmla="*/ 2120816 h 2354521"/>
              <a:gd name="connsiteX6-1587" fmla="*/ 1495542 w 2296406"/>
              <a:gd name="connsiteY6-1588" fmla="*/ 1788127 h 2354521"/>
              <a:gd name="connsiteX7-1589" fmla="*/ 909489 w 2296406"/>
              <a:gd name="connsiteY7-1590" fmla="*/ 1225390 h 2354521"/>
              <a:gd name="connsiteX8-1591" fmla="*/ 414951 w 2296406"/>
              <a:gd name="connsiteY8-1592" fmla="*/ 2322212 h 2354521"/>
              <a:gd name="connsiteX9-1593" fmla="*/ 293184 w 2296406"/>
              <a:gd name="connsiteY9-1594" fmla="*/ 2052845 h 2354521"/>
              <a:gd name="connsiteX10-1595" fmla="*/ 520411 w 2296406"/>
              <a:gd name="connsiteY10-1596" fmla="*/ 767428 h 2354521"/>
              <a:gd name="connsiteX11-1597" fmla="*/ 11167 w 2296406"/>
              <a:gd name="connsiteY11-1598" fmla="*/ 5505 h 2354521"/>
              <a:gd name="connsiteX12-1599" fmla="*/ 771719 w 2296406"/>
              <a:gd name="connsiteY12-1600" fmla="*/ 578452 h 2354521"/>
              <a:gd name="connsiteX13-1601" fmla="*/ 2041440 w 2296406"/>
              <a:gd name="connsiteY13-1602" fmla="*/ 514597 h 2354521"/>
              <a:gd name="connsiteX14-1603" fmla="*/ 2296406 w 2296406"/>
              <a:gd name="connsiteY14-1604" fmla="*/ 662729 h 2354521"/>
              <a:gd name="connsiteX15-1605" fmla="*/ 1124906 w 2296406"/>
              <a:gd name="connsiteY15-1606" fmla="*/ 1004182 h 2354521"/>
              <a:gd name="connsiteX16-1607" fmla="*/ 1676517 w 2296406"/>
              <a:gd name="connsiteY16-1608" fmla="*/ 1608523 h 2354521"/>
              <a:gd name="connsiteX17-1609" fmla="*/ 2094931 w 2296406"/>
              <a:gd name="connsiteY17-1610" fmla="*/ 1557316 h 2354521"/>
              <a:gd name="connsiteX0-1611" fmla="*/ 2279640 w 2296406"/>
              <a:gd name="connsiteY0-1612" fmla="*/ 1747818 h 2354521"/>
              <a:gd name="connsiteX1-1613" fmla="*/ 1838519 w 2296406"/>
              <a:gd name="connsiteY1-1614" fmla="*/ 1873852 h 2354521"/>
              <a:gd name="connsiteX2-1615" fmla="*/ 2009969 w 2296406"/>
              <a:gd name="connsiteY2-1616" fmla="*/ 2121502 h 2354521"/>
              <a:gd name="connsiteX3-1617" fmla="*/ 1682537 w 2296406"/>
              <a:gd name="connsiteY3-1618" fmla="*/ 1962549 h 2354521"/>
              <a:gd name="connsiteX4-1619" fmla="*/ 1528613 w 2296406"/>
              <a:gd name="connsiteY4-1620" fmla="*/ 2354521 h 2354521"/>
              <a:gd name="connsiteX5-1621" fmla="*/ 1380482 w 2296406"/>
              <a:gd name="connsiteY5-1622" fmla="*/ 2120816 h 2354521"/>
              <a:gd name="connsiteX6-1623" fmla="*/ 1495542 w 2296406"/>
              <a:gd name="connsiteY6-1624" fmla="*/ 1788127 h 2354521"/>
              <a:gd name="connsiteX7-1625" fmla="*/ 909489 w 2296406"/>
              <a:gd name="connsiteY7-1626" fmla="*/ 1225390 h 2354521"/>
              <a:gd name="connsiteX8-1627" fmla="*/ 414951 w 2296406"/>
              <a:gd name="connsiteY8-1628" fmla="*/ 2322212 h 2354521"/>
              <a:gd name="connsiteX9-1629" fmla="*/ 293184 w 2296406"/>
              <a:gd name="connsiteY9-1630" fmla="*/ 2052845 h 2354521"/>
              <a:gd name="connsiteX10-1631" fmla="*/ 520411 w 2296406"/>
              <a:gd name="connsiteY10-1632" fmla="*/ 767428 h 2354521"/>
              <a:gd name="connsiteX11-1633" fmla="*/ 11167 w 2296406"/>
              <a:gd name="connsiteY11-1634" fmla="*/ 5505 h 2354521"/>
              <a:gd name="connsiteX12-1635" fmla="*/ 771719 w 2296406"/>
              <a:gd name="connsiteY12-1636" fmla="*/ 578452 h 2354521"/>
              <a:gd name="connsiteX13-1637" fmla="*/ 2041440 w 2296406"/>
              <a:gd name="connsiteY13-1638" fmla="*/ 514597 h 2354521"/>
              <a:gd name="connsiteX14-1639" fmla="*/ 2296406 w 2296406"/>
              <a:gd name="connsiteY14-1640" fmla="*/ 662729 h 2354521"/>
              <a:gd name="connsiteX15-1641" fmla="*/ 1124906 w 2296406"/>
              <a:gd name="connsiteY15-1642" fmla="*/ 1004182 h 2354521"/>
              <a:gd name="connsiteX16-1643" fmla="*/ 1676517 w 2296406"/>
              <a:gd name="connsiteY16-1644" fmla="*/ 1608523 h 2354521"/>
              <a:gd name="connsiteX17-1645" fmla="*/ 2094931 w 2296406"/>
              <a:gd name="connsiteY17-1646" fmla="*/ 1557316 h 2354521"/>
              <a:gd name="connsiteX0-1647" fmla="*/ 2279640 w 2296406"/>
              <a:gd name="connsiteY0-1648" fmla="*/ 1747818 h 2354521"/>
              <a:gd name="connsiteX1-1649" fmla="*/ 1816574 w 2296406"/>
              <a:gd name="connsiteY1-1650" fmla="*/ 1851907 h 2354521"/>
              <a:gd name="connsiteX2-1651" fmla="*/ 2009969 w 2296406"/>
              <a:gd name="connsiteY2-1652" fmla="*/ 2121502 h 2354521"/>
              <a:gd name="connsiteX3-1653" fmla="*/ 1682537 w 2296406"/>
              <a:gd name="connsiteY3-1654" fmla="*/ 1962549 h 2354521"/>
              <a:gd name="connsiteX4-1655" fmla="*/ 1528613 w 2296406"/>
              <a:gd name="connsiteY4-1656" fmla="*/ 2354521 h 2354521"/>
              <a:gd name="connsiteX5-1657" fmla="*/ 1380482 w 2296406"/>
              <a:gd name="connsiteY5-1658" fmla="*/ 2120816 h 2354521"/>
              <a:gd name="connsiteX6-1659" fmla="*/ 1495542 w 2296406"/>
              <a:gd name="connsiteY6-1660" fmla="*/ 1788127 h 2354521"/>
              <a:gd name="connsiteX7-1661" fmla="*/ 909489 w 2296406"/>
              <a:gd name="connsiteY7-1662" fmla="*/ 1225390 h 2354521"/>
              <a:gd name="connsiteX8-1663" fmla="*/ 414951 w 2296406"/>
              <a:gd name="connsiteY8-1664" fmla="*/ 2322212 h 2354521"/>
              <a:gd name="connsiteX9-1665" fmla="*/ 293184 w 2296406"/>
              <a:gd name="connsiteY9-1666" fmla="*/ 2052845 h 2354521"/>
              <a:gd name="connsiteX10-1667" fmla="*/ 520411 w 2296406"/>
              <a:gd name="connsiteY10-1668" fmla="*/ 767428 h 2354521"/>
              <a:gd name="connsiteX11-1669" fmla="*/ 11167 w 2296406"/>
              <a:gd name="connsiteY11-1670" fmla="*/ 5505 h 2354521"/>
              <a:gd name="connsiteX12-1671" fmla="*/ 771719 w 2296406"/>
              <a:gd name="connsiteY12-1672" fmla="*/ 578452 h 2354521"/>
              <a:gd name="connsiteX13-1673" fmla="*/ 2041440 w 2296406"/>
              <a:gd name="connsiteY13-1674" fmla="*/ 514597 h 2354521"/>
              <a:gd name="connsiteX14-1675" fmla="*/ 2296406 w 2296406"/>
              <a:gd name="connsiteY14-1676" fmla="*/ 662729 h 2354521"/>
              <a:gd name="connsiteX15-1677" fmla="*/ 1124906 w 2296406"/>
              <a:gd name="connsiteY15-1678" fmla="*/ 1004182 h 2354521"/>
              <a:gd name="connsiteX16-1679" fmla="*/ 1676517 w 2296406"/>
              <a:gd name="connsiteY16-1680" fmla="*/ 1608523 h 2354521"/>
              <a:gd name="connsiteX17-1681" fmla="*/ 2094931 w 2296406"/>
              <a:gd name="connsiteY17-1682" fmla="*/ 1557316 h 2354521"/>
              <a:gd name="connsiteX0-1683" fmla="*/ 2279640 w 2296406"/>
              <a:gd name="connsiteY0-1684" fmla="*/ 1747818 h 2354521"/>
              <a:gd name="connsiteX1-1685" fmla="*/ 1816574 w 2296406"/>
              <a:gd name="connsiteY1-1686" fmla="*/ 1851907 h 2354521"/>
              <a:gd name="connsiteX2-1687" fmla="*/ 1991681 w 2296406"/>
              <a:gd name="connsiteY2-1688" fmla="*/ 2136133 h 2354521"/>
              <a:gd name="connsiteX3-1689" fmla="*/ 1682537 w 2296406"/>
              <a:gd name="connsiteY3-1690" fmla="*/ 1962549 h 2354521"/>
              <a:gd name="connsiteX4-1691" fmla="*/ 1528613 w 2296406"/>
              <a:gd name="connsiteY4-1692" fmla="*/ 2354521 h 2354521"/>
              <a:gd name="connsiteX5-1693" fmla="*/ 1380482 w 2296406"/>
              <a:gd name="connsiteY5-1694" fmla="*/ 2120816 h 2354521"/>
              <a:gd name="connsiteX6-1695" fmla="*/ 1495542 w 2296406"/>
              <a:gd name="connsiteY6-1696" fmla="*/ 1788127 h 2354521"/>
              <a:gd name="connsiteX7-1697" fmla="*/ 909489 w 2296406"/>
              <a:gd name="connsiteY7-1698" fmla="*/ 1225390 h 2354521"/>
              <a:gd name="connsiteX8-1699" fmla="*/ 414951 w 2296406"/>
              <a:gd name="connsiteY8-1700" fmla="*/ 2322212 h 2354521"/>
              <a:gd name="connsiteX9-1701" fmla="*/ 293184 w 2296406"/>
              <a:gd name="connsiteY9-1702" fmla="*/ 2052845 h 2354521"/>
              <a:gd name="connsiteX10-1703" fmla="*/ 520411 w 2296406"/>
              <a:gd name="connsiteY10-1704" fmla="*/ 767428 h 2354521"/>
              <a:gd name="connsiteX11-1705" fmla="*/ 11167 w 2296406"/>
              <a:gd name="connsiteY11-1706" fmla="*/ 5505 h 2354521"/>
              <a:gd name="connsiteX12-1707" fmla="*/ 771719 w 2296406"/>
              <a:gd name="connsiteY12-1708" fmla="*/ 578452 h 2354521"/>
              <a:gd name="connsiteX13-1709" fmla="*/ 2041440 w 2296406"/>
              <a:gd name="connsiteY13-1710" fmla="*/ 514597 h 2354521"/>
              <a:gd name="connsiteX14-1711" fmla="*/ 2296406 w 2296406"/>
              <a:gd name="connsiteY14-1712" fmla="*/ 662729 h 2354521"/>
              <a:gd name="connsiteX15-1713" fmla="*/ 1124906 w 2296406"/>
              <a:gd name="connsiteY15-1714" fmla="*/ 1004182 h 2354521"/>
              <a:gd name="connsiteX16-1715" fmla="*/ 1676517 w 2296406"/>
              <a:gd name="connsiteY16-1716" fmla="*/ 1608523 h 2354521"/>
              <a:gd name="connsiteX17-1717" fmla="*/ 2094931 w 2296406"/>
              <a:gd name="connsiteY17-1718" fmla="*/ 1557316 h 2354521"/>
              <a:gd name="connsiteX0-1719" fmla="*/ 2279640 w 2296406"/>
              <a:gd name="connsiteY0-1720" fmla="*/ 1747818 h 2354521"/>
              <a:gd name="connsiteX1-1721" fmla="*/ 1816574 w 2296406"/>
              <a:gd name="connsiteY1-1722" fmla="*/ 1851907 h 2354521"/>
              <a:gd name="connsiteX2-1723" fmla="*/ 2042887 w 2296406"/>
              <a:gd name="connsiteY2-1724" fmla="*/ 2194655 h 2354521"/>
              <a:gd name="connsiteX3-1725" fmla="*/ 1682537 w 2296406"/>
              <a:gd name="connsiteY3-1726" fmla="*/ 1962549 h 2354521"/>
              <a:gd name="connsiteX4-1727" fmla="*/ 1528613 w 2296406"/>
              <a:gd name="connsiteY4-1728" fmla="*/ 2354521 h 2354521"/>
              <a:gd name="connsiteX5-1729" fmla="*/ 1380482 w 2296406"/>
              <a:gd name="connsiteY5-1730" fmla="*/ 2120816 h 2354521"/>
              <a:gd name="connsiteX6-1731" fmla="*/ 1495542 w 2296406"/>
              <a:gd name="connsiteY6-1732" fmla="*/ 1788127 h 2354521"/>
              <a:gd name="connsiteX7-1733" fmla="*/ 909489 w 2296406"/>
              <a:gd name="connsiteY7-1734" fmla="*/ 1225390 h 2354521"/>
              <a:gd name="connsiteX8-1735" fmla="*/ 414951 w 2296406"/>
              <a:gd name="connsiteY8-1736" fmla="*/ 2322212 h 2354521"/>
              <a:gd name="connsiteX9-1737" fmla="*/ 293184 w 2296406"/>
              <a:gd name="connsiteY9-1738" fmla="*/ 2052845 h 2354521"/>
              <a:gd name="connsiteX10-1739" fmla="*/ 520411 w 2296406"/>
              <a:gd name="connsiteY10-1740" fmla="*/ 767428 h 2354521"/>
              <a:gd name="connsiteX11-1741" fmla="*/ 11167 w 2296406"/>
              <a:gd name="connsiteY11-1742" fmla="*/ 5505 h 2354521"/>
              <a:gd name="connsiteX12-1743" fmla="*/ 771719 w 2296406"/>
              <a:gd name="connsiteY12-1744" fmla="*/ 578452 h 2354521"/>
              <a:gd name="connsiteX13-1745" fmla="*/ 2041440 w 2296406"/>
              <a:gd name="connsiteY13-1746" fmla="*/ 514597 h 2354521"/>
              <a:gd name="connsiteX14-1747" fmla="*/ 2296406 w 2296406"/>
              <a:gd name="connsiteY14-1748" fmla="*/ 662729 h 2354521"/>
              <a:gd name="connsiteX15-1749" fmla="*/ 1124906 w 2296406"/>
              <a:gd name="connsiteY15-1750" fmla="*/ 1004182 h 2354521"/>
              <a:gd name="connsiteX16-1751" fmla="*/ 1676517 w 2296406"/>
              <a:gd name="connsiteY16-1752" fmla="*/ 1608523 h 2354521"/>
              <a:gd name="connsiteX17-1753" fmla="*/ 2094931 w 2296406"/>
              <a:gd name="connsiteY17-1754" fmla="*/ 1557316 h 2354521"/>
              <a:gd name="connsiteX0-1755" fmla="*/ 2279640 w 2296406"/>
              <a:gd name="connsiteY0-1756" fmla="*/ 1747818 h 2354521"/>
              <a:gd name="connsiteX1-1757" fmla="*/ 1816574 w 2296406"/>
              <a:gd name="connsiteY1-1758" fmla="*/ 1851907 h 2354521"/>
              <a:gd name="connsiteX2-1759" fmla="*/ 1955104 w 2296406"/>
              <a:gd name="connsiteY2-1760" fmla="*/ 2095900 h 2354521"/>
              <a:gd name="connsiteX3-1761" fmla="*/ 1682537 w 2296406"/>
              <a:gd name="connsiteY3-1762" fmla="*/ 1962549 h 2354521"/>
              <a:gd name="connsiteX4-1763" fmla="*/ 1528613 w 2296406"/>
              <a:gd name="connsiteY4-1764" fmla="*/ 2354521 h 2354521"/>
              <a:gd name="connsiteX5-1765" fmla="*/ 1380482 w 2296406"/>
              <a:gd name="connsiteY5-1766" fmla="*/ 2120816 h 2354521"/>
              <a:gd name="connsiteX6-1767" fmla="*/ 1495542 w 2296406"/>
              <a:gd name="connsiteY6-1768" fmla="*/ 1788127 h 2354521"/>
              <a:gd name="connsiteX7-1769" fmla="*/ 909489 w 2296406"/>
              <a:gd name="connsiteY7-1770" fmla="*/ 1225390 h 2354521"/>
              <a:gd name="connsiteX8-1771" fmla="*/ 414951 w 2296406"/>
              <a:gd name="connsiteY8-1772" fmla="*/ 2322212 h 2354521"/>
              <a:gd name="connsiteX9-1773" fmla="*/ 293184 w 2296406"/>
              <a:gd name="connsiteY9-1774" fmla="*/ 2052845 h 2354521"/>
              <a:gd name="connsiteX10-1775" fmla="*/ 520411 w 2296406"/>
              <a:gd name="connsiteY10-1776" fmla="*/ 767428 h 2354521"/>
              <a:gd name="connsiteX11-1777" fmla="*/ 11167 w 2296406"/>
              <a:gd name="connsiteY11-1778" fmla="*/ 5505 h 2354521"/>
              <a:gd name="connsiteX12-1779" fmla="*/ 771719 w 2296406"/>
              <a:gd name="connsiteY12-1780" fmla="*/ 578452 h 2354521"/>
              <a:gd name="connsiteX13-1781" fmla="*/ 2041440 w 2296406"/>
              <a:gd name="connsiteY13-1782" fmla="*/ 514597 h 2354521"/>
              <a:gd name="connsiteX14-1783" fmla="*/ 2296406 w 2296406"/>
              <a:gd name="connsiteY14-1784" fmla="*/ 662729 h 2354521"/>
              <a:gd name="connsiteX15-1785" fmla="*/ 1124906 w 2296406"/>
              <a:gd name="connsiteY15-1786" fmla="*/ 1004182 h 2354521"/>
              <a:gd name="connsiteX16-1787" fmla="*/ 1676517 w 2296406"/>
              <a:gd name="connsiteY16-1788" fmla="*/ 1608523 h 2354521"/>
              <a:gd name="connsiteX17-1789" fmla="*/ 2094931 w 2296406"/>
              <a:gd name="connsiteY17-1790" fmla="*/ 1557316 h 2354521"/>
              <a:gd name="connsiteX0-1791" fmla="*/ 2279640 w 2296406"/>
              <a:gd name="connsiteY0-1792" fmla="*/ 1747818 h 2354521"/>
              <a:gd name="connsiteX1-1793" fmla="*/ 1816574 w 2296406"/>
              <a:gd name="connsiteY1-1794" fmla="*/ 1851907 h 2354521"/>
              <a:gd name="connsiteX2-1795" fmla="*/ 1955104 w 2296406"/>
              <a:gd name="connsiteY2-1796" fmla="*/ 2095900 h 2354521"/>
              <a:gd name="connsiteX3-1797" fmla="*/ 1682537 w 2296406"/>
              <a:gd name="connsiteY3-1798" fmla="*/ 1962549 h 2354521"/>
              <a:gd name="connsiteX4-1799" fmla="*/ 1528613 w 2296406"/>
              <a:gd name="connsiteY4-1800" fmla="*/ 2354521 h 2354521"/>
              <a:gd name="connsiteX5-1801" fmla="*/ 1380482 w 2296406"/>
              <a:gd name="connsiteY5-1802" fmla="*/ 2120816 h 2354521"/>
              <a:gd name="connsiteX6-1803" fmla="*/ 1495542 w 2296406"/>
              <a:gd name="connsiteY6-1804" fmla="*/ 1788127 h 2354521"/>
              <a:gd name="connsiteX7-1805" fmla="*/ 909489 w 2296406"/>
              <a:gd name="connsiteY7-1806" fmla="*/ 1225390 h 2354521"/>
              <a:gd name="connsiteX8-1807" fmla="*/ 414951 w 2296406"/>
              <a:gd name="connsiteY8-1808" fmla="*/ 2322212 h 2354521"/>
              <a:gd name="connsiteX9-1809" fmla="*/ 293184 w 2296406"/>
              <a:gd name="connsiteY9-1810" fmla="*/ 2052845 h 2354521"/>
              <a:gd name="connsiteX10-1811" fmla="*/ 520411 w 2296406"/>
              <a:gd name="connsiteY10-1812" fmla="*/ 767428 h 2354521"/>
              <a:gd name="connsiteX11-1813" fmla="*/ 11167 w 2296406"/>
              <a:gd name="connsiteY11-1814" fmla="*/ 5505 h 2354521"/>
              <a:gd name="connsiteX12-1815" fmla="*/ 771719 w 2296406"/>
              <a:gd name="connsiteY12-1816" fmla="*/ 578452 h 2354521"/>
              <a:gd name="connsiteX13-1817" fmla="*/ 2041440 w 2296406"/>
              <a:gd name="connsiteY13-1818" fmla="*/ 514597 h 2354521"/>
              <a:gd name="connsiteX14-1819" fmla="*/ 2296406 w 2296406"/>
              <a:gd name="connsiteY14-1820" fmla="*/ 662729 h 2354521"/>
              <a:gd name="connsiteX15-1821" fmla="*/ 1124906 w 2296406"/>
              <a:gd name="connsiteY15-1822" fmla="*/ 1004182 h 2354521"/>
              <a:gd name="connsiteX16-1823" fmla="*/ 1676517 w 2296406"/>
              <a:gd name="connsiteY16-1824" fmla="*/ 1608523 h 2354521"/>
              <a:gd name="connsiteX17-1825" fmla="*/ 2094931 w 2296406"/>
              <a:gd name="connsiteY17-1826" fmla="*/ 1557316 h 2354521"/>
              <a:gd name="connsiteX0-1827" fmla="*/ 2279640 w 2296406"/>
              <a:gd name="connsiteY0-1828" fmla="*/ 1747818 h 2354521"/>
              <a:gd name="connsiteX1-1829" fmla="*/ 1816574 w 2296406"/>
              <a:gd name="connsiteY1-1830" fmla="*/ 1851907 h 2354521"/>
              <a:gd name="connsiteX2-1831" fmla="*/ 1955104 w 2296406"/>
              <a:gd name="connsiteY2-1832" fmla="*/ 2095900 h 2354521"/>
              <a:gd name="connsiteX3-1833" fmla="*/ 1682537 w 2296406"/>
              <a:gd name="connsiteY3-1834" fmla="*/ 1962549 h 2354521"/>
              <a:gd name="connsiteX4-1835" fmla="*/ 1528613 w 2296406"/>
              <a:gd name="connsiteY4-1836" fmla="*/ 2354521 h 2354521"/>
              <a:gd name="connsiteX5-1837" fmla="*/ 1380482 w 2296406"/>
              <a:gd name="connsiteY5-1838" fmla="*/ 2120816 h 2354521"/>
              <a:gd name="connsiteX6-1839" fmla="*/ 1495542 w 2296406"/>
              <a:gd name="connsiteY6-1840" fmla="*/ 1788127 h 2354521"/>
              <a:gd name="connsiteX7-1841" fmla="*/ 909489 w 2296406"/>
              <a:gd name="connsiteY7-1842" fmla="*/ 1225390 h 2354521"/>
              <a:gd name="connsiteX8-1843" fmla="*/ 414951 w 2296406"/>
              <a:gd name="connsiteY8-1844" fmla="*/ 2322212 h 2354521"/>
              <a:gd name="connsiteX9-1845" fmla="*/ 293184 w 2296406"/>
              <a:gd name="connsiteY9-1846" fmla="*/ 2052845 h 2354521"/>
              <a:gd name="connsiteX10-1847" fmla="*/ 520411 w 2296406"/>
              <a:gd name="connsiteY10-1848" fmla="*/ 767428 h 2354521"/>
              <a:gd name="connsiteX11-1849" fmla="*/ 11167 w 2296406"/>
              <a:gd name="connsiteY11-1850" fmla="*/ 5505 h 2354521"/>
              <a:gd name="connsiteX12-1851" fmla="*/ 771719 w 2296406"/>
              <a:gd name="connsiteY12-1852" fmla="*/ 578452 h 2354521"/>
              <a:gd name="connsiteX13-1853" fmla="*/ 2041440 w 2296406"/>
              <a:gd name="connsiteY13-1854" fmla="*/ 514597 h 2354521"/>
              <a:gd name="connsiteX14-1855" fmla="*/ 2296406 w 2296406"/>
              <a:gd name="connsiteY14-1856" fmla="*/ 662729 h 2354521"/>
              <a:gd name="connsiteX15-1857" fmla="*/ 1124906 w 2296406"/>
              <a:gd name="connsiteY15-1858" fmla="*/ 1004182 h 2354521"/>
              <a:gd name="connsiteX16-1859" fmla="*/ 1676517 w 2296406"/>
              <a:gd name="connsiteY16-1860" fmla="*/ 1608523 h 2354521"/>
              <a:gd name="connsiteX17-1861" fmla="*/ 2094931 w 2296406"/>
              <a:gd name="connsiteY17-1862" fmla="*/ 1557316 h 2354521"/>
              <a:gd name="connsiteX0-1863" fmla="*/ 2279640 w 2296406"/>
              <a:gd name="connsiteY0-1864" fmla="*/ 1747818 h 2354521"/>
              <a:gd name="connsiteX1-1865" fmla="*/ 1823889 w 2296406"/>
              <a:gd name="connsiteY1-1866" fmla="*/ 1837277 h 2354521"/>
              <a:gd name="connsiteX2-1867" fmla="*/ 1955104 w 2296406"/>
              <a:gd name="connsiteY2-1868" fmla="*/ 2095900 h 2354521"/>
              <a:gd name="connsiteX3-1869" fmla="*/ 1682537 w 2296406"/>
              <a:gd name="connsiteY3-1870" fmla="*/ 1962549 h 2354521"/>
              <a:gd name="connsiteX4-1871" fmla="*/ 1528613 w 2296406"/>
              <a:gd name="connsiteY4-1872" fmla="*/ 2354521 h 2354521"/>
              <a:gd name="connsiteX5-1873" fmla="*/ 1380482 w 2296406"/>
              <a:gd name="connsiteY5-1874" fmla="*/ 2120816 h 2354521"/>
              <a:gd name="connsiteX6-1875" fmla="*/ 1495542 w 2296406"/>
              <a:gd name="connsiteY6-1876" fmla="*/ 1788127 h 2354521"/>
              <a:gd name="connsiteX7-1877" fmla="*/ 909489 w 2296406"/>
              <a:gd name="connsiteY7-1878" fmla="*/ 1225390 h 2354521"/>
              <a:gd name="connsiteX8-1879" fmla="*/ 414951 w 2296406"/>
              <a:gd name="connsiteY8-1880" fmla="*/ 2322212 h 2354521"/>
              <a:gd name="connsiteX9-1881" fmla="*/ 293184 w 2296406"/>
              <a:gd name="connsiteY9-1882" fmla="*/ 2052845 h 2354521"/>
              <a:gd name="connsiteX10-1883" fmla="*/ 520411 w 2296406"/>
              <a:gd name="connsiteY10-1884" fmla="*/ 767428 h 2354521"/>
              <a:gd name="connsiteX11-1885" fmla="*/ 11167 w 2296406"/>
              <a:gd name="connsiteY11-1886" fmla="*/ 5505 h 2354521"/>
              <a:gd name="connsiteX12-1887" fmla="*/ 771719 w 2296406"/>
              <a:gd name="connsiteY12-1888" fmla="*/ 578452 h 2354521"/>
              <a:gd name="connsiteX13-1889" fmla="*/ 2041440 w 2296406"/>
              <a:gd name="connsiteY13-1890" fmla="*/ 514597 h 2354521"/>
              <a:gd name="connsiteX14-1891" fmla="*/ 2296406 w 2296406"/>
              <a:gd name="connsiteY14-1892" fmla="*/ 662729 h 2354521"/>
              <a:gd name="connsiteX15-1893" fmla="*/ 1124906 w 2296406"/>
              <a:gd name="connsiteY15-1894" fmla="*/ 1004182 h 2354521"/>
              <a:gd name="connsiteX16-1895" fmla="*/ 1676517 w 2296406"/>
              <a:gd name="connsiteY16-1896" fmla="*/ 1608523 h 2354521"/>
              <a:gd name="connsiteX17-1897" fmla="*/ 2094931 w 2296406"/>
              <a:gd name="connsiteY17-1898" fmla="*/ 1557316 h 2354521"/>
              <a:gd name="connsiteX0-1899" fmla="*/ 2279640 w 2296406"/>
              <a:gd name="connsiteY0-1900" fmla="*/ 1747818 h 2354521"/>
              <a:gd name="connsiteX1-1901" fmla="*/ 1827546 w 2296406"/>
              <a:gd name="connsiteY1-1902" fmla="*/ 1826304 h 2354521"/>
              <a:gd name="connsiteX2-1903" fmla="*/ 1955104 w 2296406"/>
              <a:gd name="connsiteY2-1904" fmla="*/ 2095900 h 2354521"/>
              <a:gd name="connsiteX3-1905" fmla="*/ 1682537 w 2296406"/>
              <a:gd name="connsiteY3-1906" fmla="*/ 1962549 h 2354521"/>
              <a:gd name="connsiteX4-1907" fmla="*/ 1528613 w 2296406"/>
              <a:gd name="connsiteY4-1908" fmla="*/ 2354521 h 2354521"/>
              <a:gd name="connsiteX5-1909" fmla="*/ 1380482 w 2296406"/>
              <a:gd name="connsiteY5-1910" fmla="*/ 2120816 h 2354521"/>
              <a:gd name="connsiteX6-1911" fmla="*/ 1495542 w 2296406"/>
              <a:gd name="connsiteY6-1912" fmla="*/ 1788127 h 2354521"/>
              <a:gd name="connsiteX7-1913" fmla="*/ 909489 w 2296406"/>
              <a:gd name="connsiteY7-1914" fmla="*/ 1225390 h 2354521"/>
              <a:gd name="connsiteX8-1915" fmla="*/ 414951 w 2296406"/>
              <a:gd name="connsiteY8-1916" fmla="*/ 2322212 h 2354521"/>
              <a:gd name="connsiteX9-1917" fmla="*/ 293184 w 2296406"/>
              <a:gd name="connsiteY9-1918" fmla="*/ 2052845 h 2354521"/>
              <a:gd name="connsiteX10-1919" fmla="*/ 520411 w 2296406"/>
              <a:gd name="connsiteY10-1920" fmla="*/ 767428 h 2354521"/>
              <a:gd name="connsiteX11-1921" fmla="*/ 11167 w 2296406"/>
              <a:gd name="connsiteY11-1922" fmla="*/ 5505 h 2354521"/>
              <a:gd name="connsiteX12-1923" fmla="*/ 771719 w 2296406"/>
              <a:gd name="connsiteY12-1924" fmla="*/ 578452 h 2354521"/>
              <a:gd name="connsiteX13-1925" fmla="*/ 2041440 w 2296406"/>
              <a:gd name="connsiteY13-1926" fmla="*/ 514597 h 2354521"/>
              <a:gd name="connsiteX14-1927" fmla="*/ 2296406 w 2296406"/>
              <a:gd name="connsiteY14-1928" fmla="*/ 662729 h 2354521"/>
              <a:gd name="connsiteX15-1929" fmla="*/ 1124906 w 2296406"/>
              <a:gd name="connsiteY15-1930" fmla="*/ 1004182 h 2354521"/>
              <a:gd name="connsiteX16-1931" fmla="*/ 1676517 w 2296406"/>
              <a:gd name="connsiteY16-1932" fmla="*/ 1608523 h 2354521"/>
              <a:gd name="connsiteX17-1933" fmla="*/ 2094931 w 2296406"/>
              <a:gd name="connsiteY17-1934" fmla="*/ 1557316 h 2354521"/>
              <a:gd name="connsiteX0-1935" fmla="*/ 2279640 w 2296406"/>
              <a:gd name="connsiteY0-1936" fmla="*/ 1747818 h 2354521"/>
              <a:gd name="connsiteX1-1937" fmla="*/ 1827546 w 2296406"/>
              <a:gd name="connsiteY1-1938" fmla="*/ 1826304 h 2354521"/>
              <a:gd name="connsiteX2-1939" fmla="*/ 1682537 w 2296406"/>
              <a:gd name="connsiteY2-1940" fmla="*/ 1962549 h 2354521"/>
              <a:gd name="connsiteX3-1941" fmla="*/ 1528613 w 2296406"/>
              <a:gd name="connsiteY3-1942" fmla="*/ 2354521 h 2354521"/>
              <a:gd name="connsiteX4-1943" fmla="*/ 1380482 w 2296406"/>
              <a:gd name="connsiteY4-1944" fmla="*/ 2120816 h 2354521"/>
              <a:gd name="connsiteX5-1945" fmla="*/ 1495542 w 2296406"/>
              <a:gd name="connsiteY5-1946" fmla="*/ 1788127 h 2354521"/>
              <a:gd name="connsiteX6-1947" fmla="*/ 909489 w 2296406"/>
              <a:gd name="connsiteY6-1948" fmla="*/ 1225390 h 2354521"/>
              <a:gd name="connsiteX7-1949" fmla="*/ 414951 w 2296406"/>
              <a:gd name="connsiteY7-1950" fmla="*/ 2322212 h 2354521"/>
              <a:gd name="connsiteX8-1951" fmla="*/ 293184 w 2296406"/>
              <a:gd name="connsiteY8-1952" fmla="*/ 2052845 h 2354521"/>
              <a:gd name="connsiteX9-1953" fmla="*/ 520411 w 2296406"/>
              <a:gd name="connsiteY9-1954" fmla="*/ 767428 h 2354521"/>
              <a:gd name="connsiteX10-1955" fmla="*/ 11167 w 2296406"/>
              <a:gd name="connsiteY10-1956" fmla="*/ 5505 h 2354521"/>
              <a:gd name="connsiteX11-1957" fmla="*/ 771719 w 2296406"/>
              <a:gd name="connsiteY11-1958" fmla="*/ 578452 h 2354521"/>
              <a:gd name="connsiteX12-1959" fmla="*/ 2041440 w 2296406"/>
              <a:gd name="connsiteY12-1960" fmla="*/ 514597 h 2354521"/>
              <a:gd name="connsiteX13-1961" fmla="*/ 2296406 w 2296406"/>
              <a:gd name="connsiteY13-1962" fmla="*/ 662729 h 2354521"/>
              <a:gd name="connsiteX14-1963" fmla="*/ 1124906 w 2296406"/>
              <a:gd name="connsiteY14-1964" fmla="*/ 1004182 h 2354521"/>
              <a:gd name="connsiteX15-1965" fmla="*/ 1676517 w 2296406"/>
              <a:gd name="connsiteY15-1966" fmla="*/ 1608523 h 2354521"/>
              <a:gd name="connsiteX16-1967" fmla="*/ 2094931 w 2296406"/>
              <a:gd name="connsiteY16-1968" fmla="*/ 1557316 h 235452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2296406" h="2354521">
                <a:moveTo>
                  <a:pt x="2279640" y="1747818"/>
                </a:moveTo>
                <a:lnTo>
                  <a:pt x="1827546" y="1826304"/>
                </a:lnTo>
                <a:cubicBezTo>
                  <a:pt x="1728029" y="1862093"/>
                  <a:pt x="1732359" y="1874513"/>
                  <a:pt x="1682537" y="1962549"/>
                </a:cubicBezTo>
                <a:lnTo>
                  <a:pt x="1528613" y="2354521"/>
                </a:lnTo>
                <a:lnTo>
                  <a:pt x="1380482" y="2120816"/>
                </a:lnTo>
                <a:lnTo>
                  <a:pt x="1495542" y="1788127"/>
                </a:lnTo>
                <a:lnTo>
                  <a:pt x="909489" y="1225390"/>
                </a:lnTo>
                <a:lnTo>
                  <a:pt x="414951" y="2322212"/>
                </a:lnTo>
                <a:lnTo>
                  <a:pt x="293184" y="2052845"/>
                </a:lnTo>
                <a:lnTo>
                  <a:pt x="520411" y="767428"/>
                </a:lnTo>
                <a:cubicBezTo>
                  <a:pt x="325060" y="542715"/>
                  <a:pt x="-71458" y="102202"/>
                  <a:pt x="11167" y="5505"/>
                </a:cubicBezTo>
                <a:cubicBezTo>
                  <a:pt x="111065" y="-52229"/>
                  <a:pt x="554777" y="358209"/>
                  <a:pt x="771719" y="578452"/>
                </a:cubicBezTo>
                <a:lnTo>
                  <a:pt x="2041440" y="514597"/>
                </a:lnTo>
                <a:lnTo>
                  <a:pt x="2296406" y="662729"/>
                </a:lnTo>
                <a:lnTo>
                  <a:pt x="1124906" y="1004182"/>
                </a:lnTo>
                <a:lnTo>
                  <a:pt x="1676517" y="1608523"/>
                </a:lnTo>
                <a:cubicBezTo>
                  <a:pt x="1795262" y="1589016"/>
                  <a:pt x="2094931" y="1557316"/>
                  <a:pt x="2094931" y="1557316"/>
                </a:cubicBezTo>
              </a:path>
            </a:pathLst>
          </a:custGeom>
          <a:solidFill>
            <a:srgbClr val="BA0C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tx1"/>
              </a:solidFill>
              <a:latin typeface="Verdana" panose="020B0604030504040204" pitchFamily="34" charset="0"/>
              <a:cs typeface="Verdana" panose="020B0604030504040204" pitchFamily="34" charset="0"/>
            </a:endParaRPr>
          </a:p>
        </p:txBody>
      </p:sp>
      <p:sp>
        <p:nvSpPr>
          <p:cNvPr id="44" name="Rectangle 9"/>
          <p:cNvSpPr/>
          <p:nvPr/>
        </p:nvSpPr>
        <p:spPr>
          <a:xfrm>
            <a:off x="4926425" y="2959382"/>
            <a:ext cx="405475" cy="379561"/>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1" fmla="*/ 833935 w 3239999"/>
              <a:gd name="connsiteY0-2" fmla="*/ 22 h 3032924"/>
              <a:gd name="connsiteX1-3" fmla="*/ 1576606 w 3239999"/>
              <a:gd name="connsiteY1-4" fmla="*/ 402054 h 3032924"/>
              <a:gd name="connsiteX2-5" fmla="*/ 1576606 w 3239999"/>
              <a:gd name="connsiteY2-6" fmla="*/ 430441 h 3032924"/>
              <a:gd name="connsiteX3-7" fmla="*/ 1576606 w 3239999"/>
              <a:gd name="connsiteY3-8" fmla="*/ 526981 h 3032924"/>
              <a:gd name="connsiteX4-9" fmla="*/ 1576606 w 3239999"/>
              <a:gd name="connsiteY4-10" fmla="*/ 2765302 h 3032924"/>
              <a:gd name="connsiteX5-11" fmla="*/ 378630 w 3239999"/>
              <a:gd name="connsiteY5-12" fmla="*/ 2472117 h 3032924"/>
              <a:gd name="connsiteX6-13" fmla="*/ 384918 w 3239999"/>
              <a:gd name="connsiteY6-14" fmla="*/ 526981 h 3032924"/>
              <a:gd name="connsiteX7-15" fmla="*/ 239143 w 3239999"/>
              <a:gd name="connsiteY7-16" fmla="*/ 526981 h 3032924"/>
              <a:gd name="connsiteX8-17" fmla="*/ 239143 w 3239999"/>
              <a:gd name="connsiteY8-18" fmla="*/ 2776423 h 3032924"/>
              <a:gd name="connsiteX9-19" fmla="*/ 1576606 w 3239999"/>
              <a:gd name="connsiteY9-20" fmla="*/ 2776423 h 3032924"/>
              <a:gd name="connsiteX10-21" fmla="*/ 1576606 w 3239999"/>
              <a:gd name="connsiteY10-22" fmla="*/ 2778202 h 3032924"/>
              <a:gd name="connsiteX11-23" fmla="*/ 1663394 w 3239999"/>
              <a:gd name="connsiteY11-24" fmla="*/ 2778202 h 3032924"/>
              <a:gd name="connsiteX12-25" fmla="*/ 1663394 w 3239999"/>
              <a:gd name="connsiteY12-26" fmla="*/ 2776423 h 3032924"/>
              <a:gd name="connsiteX13-27" fmla="*/ 3000856 w 3239999"/>
              <a:gd name="connsiteY13-28" fmla="*/ 2776423 h 3032924"/>
              <a:gd name="connsiteX14-29" fmla="*/ 3000856 w 3239999"/>
              <a:gd name="connsiteY14-30" fmla="*/ 526981 h 3032924"/>
              <a:gd name="connsiteX15-31" fmla="*/ 2855082 w 3239999"/>
              <a:gd name="connsiteY15-32" fmla="*/ 526981 h 3032924"/>
              <a:gd name="connsiteX16-33" fmla="*/ 2861369 w 3239999"/>
              <a:gd name="connsiteY16-34" fmla="*/ 2472117 h 3032924"/>
              <a:gd name="connsiteX17-35" fmla="*/ 1663394 w 3239999"/>
              <a:gd name="connsiteY17-36" fmla="*/ 2765302 h 3032924"/>
              <a:gd name="connsiteX18-37" fmla="*/ 1663394 w 3239999"/>
              <a:gd name="connsiteY18-38" fmla="*/ 526981 h 3032924"/>
              <a:gd name="connsiteX19-39" fmla="*/ 1663394 w 3239999"/>
              <a:gd name="connsiteY19-40" fmla="*/ 430441 h 3032924"/>
              <a:gd name="connsiteX20-41" fmla="*/ 1663394 w 3239999"/>
              <a:gd name="connsiteY20-42" fmla="*/ 402054 h 3032924"/>
              <a:gd name="connsiteX21-43" fmla="*/ 2406065 w 3239999"/>
              <a:gd name="connsiteY21-44" fmla="*/ 22 h 3032924"/>
              <a:gd name="connsiteX22-45" fmla="*/ 2853673 w 3239999"/>
              <a:gd name="connsiteY22-46" fmla="*/ 91100 h 3032924"/>
              <a:gd name="connsiteX23-47" fmla="*/ 2854770 w 3239999"/>
              <a:gd name="connsiteY23-48" fmla="*/ 430441 h 3032924"/>
              <a:gd name="connsiteX24-49" fmla="*/ 3120669 w 3239999"/>
              <a:gd name="connsiteY24-50" fmla="*/ 428517 h 3032924"/>
              <a:gd name="connsiteX25-51" fmla="*/ 3120669 w 3239999"/>
              <a:gd name="connsiteY25-52" fmla="*/ 738345 h 3032924"/>
              <a:gd name="connsiteX26-53" fmla="*/ 3239999 w 3239999"/>
              <a:gd name="connsiteY26-54" fmla="*/ 738345 h 3032924"/>
              <a:gd name="connsiteX27-55" fmla="*/ 3239999 w 3239999"/>
              <a:gd name="connsiteY27-56" fmla="*/ 3032924 h 3032924"/>
              <a:gd name="connsiteX28-57" fmla="*/ 0 w 3239999"/>
              <a:gd name="connsiteY28-58" fmla="*/ 3032924 h 3032924"/>
              <a:gd name="connsiteX29-59" fmla="*/ 0 w 3239999"/>
              <a:gd name="connsiteY29-60" fmla="*/ 738345 h 3032924"/>
              <a:gd name="connsiteX30-61" fmla="*/ 102477 w 3239999"/>
              <a:gd name="connsiteY30-62" fmla="*/ 738345 h 3032924"/>
              <a:gd name="connsiteX31-63" fmla="*/ 102477 w 3239999"/>
              <a:gd name="connsiteY31-64" fmla="*/ 428517 h 3032924"/>
              <a:gd name="connsiteX32-65" fmla="*/ 385229 w 3239999"/>
              <a:gd name="connsiteY32-66" fmla="*/ 430441 h 3032924"/>
              <a:gd name="connsiteX33-67" fmla="*/ 386326 w 3239999"/>
              <a:gd name="connsiteY33-68" fmla="*/ 91100 h 3032924"/>
              <a:gd name="connsiteX34-69" fmla="*/ 833935 w 3239999"/>
              <a:gd name="connsiteY34-70" fmla="*/ 22 h 3032924"/>
              <a:gd name="connsiteX0-71" fmla="*/ 833935 w 3239999"/>
              <a:gd name="connsiteY0-72" fmla="*/ 22 h 3032924"/>
              <a:gd name="connsiteX1-73" fmla="*/ 1576606 w 3239999"/>
              <a:gd name="connsiteY1-74" fmla="*/ 402054 h 3032924"/>
              <a:gd name="connsiteX2-75" fmla="*/ 1576606 w 3239999"/>
              <a:gd name="connsiteY2-76" fmla="*/ 430441 h 3032924"/>
              <a:gd name="connsiteX3-77" fmla="*/ 1576606 w 3239999"/>
              <a:gd name="connsiteY3-78" fmla="*/ 526981 h 3032924"/>
              <a:gd name="connsiteX4-79" fmla="*/ 1576606 w 3239999"/>
              <a:gd name="connsiteY4-80" fmla="*/ 2765302 h 3032924"/>
              <a:gd name="connsiteX5-81" fmla="*/ 378630 w 3239999"/>
              <a:gd name="connsiteY5-82" fmla="*/ 2472117 h 3032924"/>
              <a:gd name="connsiteX6-83" fmla="*/ 384918 w 3239999"/>
              <a:gd name="connsiteY6-84" fmla="*/ 526981 h 3032924"/>
              <a:gd name="connsiteX7-85" fmla="*/ 239143 w 3239999"/>
              <a:gd name="connsiteY7-86" fmla="*/ 526981 h 3032924"/>
              <a:gd name="connsiteX8-87" fmla="*/ 239143 w 3239999"/>
              <a:gd name="connsiteY8-88" fmla="*/ 2776423 h 3032924"/>
              <a:gd name="connsiteX9-89" fmla="*/ 1576606 w 3239999"/>
              <a:gd name="connsiteY9-90" fmla="*/ 2776423 h 3032924"/>
              <a:gd name="connsiteX10-91" fmla="*/ 1576606 w 3239999"/>
              <a:gd name="connsiteY10-92" fmla="*/ 2778202 h 3032924"/>
              <a:gd name="connsiteX11-93" fmla="*/ 1663394 w 3239999"/>
              <a:gd name="connsiteY11-94" fmla="*/ 2778202 h 3032924"/>
              <a:gd name="connsiteX12-95" fmla="*/ 1663394 w 3239999"/>
              <a:gd name="connsiteY12-96" fmla="*/ 2776423 h 3032924"/>
              <a:gd name="connsiteX13-97" fmla="*/ 3000856 w 3239999"/>
              <a:gd name="connsiteY13-98" fmla="*/ 2776423 h 3032924"/>
              <a:gd name="connsiteX14-99" fmla="*/ 3000856 w 3239999"/>
              <a:gd name="connsiteY14-100" fmla="*/ 526981 h 3032924"/>
              <a:gd name="connsiteX15-101" fmla="*/ 2855082 w 3239999"/>
              <a:gd name="connsiteY15-102" fmla="*/ 526981 h 3032924"/>
              <a:gd name="connsiteX16-103" fmla="*/ 2861369 w 3239999"/>
              <a:gd name="connsiteY16-104" fmla="*/ 2472117 h 3032924"/>
              <a:gd name="connsiteX17-105" fmla="*/ 1663394 w 3239999"/>
              <a:gd name="connsiteY17-106" fmla="*/ 2765302 h 3032924"/>
              <a:gd name="connsiteX18-107" fmla="*/ 1663394 w 3239999"/>
              <a:gd name="connsiteY18-108" fmla="*/ 526981 h 3032924"/>
              <a:gd name="connsiteX19-109" fmla="*/ 1663394 w 3239999"/>
              <a:gd name="connsiteY19-110" fmla="*/ 430441 h 3032924"/>
              <a:gd name="connsiteX20-111" fmla="*/ 1663394 w 3239999"/>
              <a:gd name="connsiteY20-112" fmla="*/ 402054 h 3032924"/>
              <a:gd name="connsiteX21-113" fmla="*/ 2406065 w 3239999"/>
              <a:gd name="connsiteY21-114" fmla="*/ 22 h 3032924"/>
              <a:gd name="connsiteX22-115" fmla="*/ 2853673 w 3239999"/>
              <a:gd name="connsiteY22-116" fmla="*/ 91100 h 3032924"/>
              <a:gd name="connsiteX23-117" fmla="*/ 2854770 w 3239999"/>
              <a:gd name="connsiteY23-118" fmla="*/ 430441 h 3032924"/>
              <a:gd name="connsiteX24-119" fmla="*/ 3120669 w 3239999"/>
              <a:gd name="connsiteY24-120" fmla="*/ 428517 h 3032924"/>
              <a:gd name="connsiteX25-121" fmla="*/ 3120669 w 3239999"/>
              <a:gd name="connsiteY25-122" fmla="*/ 738345 h 3032924"/>
              <a:gd name="connsiteX26-123" fmla="*/ 3239999 w 3239999"/>
              <a:gd name="connsiteY26-124" fmla="*/ 738345 h 3032924"/>
              <a:gd name="connsiteX27-125" fmla="*/ 3239999 w 3239999"/>
              <a:gd name="connsiteY27-126" fmla="*/ 3032924 h 3032924"/>
              <a:gd name="connsiteX28-127" fmla="*/ 0 w 3239999"/>
              <a:gd name="connsiteY28-128" fmla="*/ 3032924 h 3032924"/>
              <a:gd name="connsiteX29-129" fmla="*/ 0 w 3239999"/>
              <a:gd name="connsiteY29-130" fmla="*/ 738345 h 3032924"/>
              <a:gd name="connsiteX30-131" fmla="*/ 102477 w 3239999"/>
              <a:gd name="connsiteY30-132" fmla="*/ 738345 h 3032924"/>
              <a:gd name="connsiteX31-133" fmla="*/ 102477 w 3239999"/>
              <a:gd name="connsiteY31-134" fmla="*/ 428517 h 3032924"/>
              <a:gd name="connsiteX32-135" fmla="*/ 385229 w 3239999"/>
              <a:gd name="connsiteY32-136" fmla="*/ 430441 h 3032924"/>
              <a:gd name="connsiteX33-137" fmla="*/ 386326 w 3239999"/>
              <a:gd name="connsiteY33-138" fmla="*/ 91100 h 3032924"/>
              <a:gd name="connsiteX34-139" fmla="*/ 833935 w 3239999"/>
              <a:gd name="connsiteY34-140" fmla="*/ 22 h 3032924"/>
              <a:gd name="connsiteX0-141" fmla="*/ 1576606 w 3239999"/>
              <a:gd name="connsiteY0-142" fmla="*/ 2778202 h 3032924"/>
              <a:gd name="connsiteX1-143" fmla="*/ 1663394 w 3239999"/>
              <a:gd name="connsiteY1-144" fmla="*/ 2778202 h 3032924"/>
              <a:gd name="connsiteX2-145" fmla="*/ 1663394 w 3239999"/>
              <a:gd name="connsiteY2-146" fmla="*/ 2776423 h 3032924"/>
              <a:gd name="connsiteX3-147" fmla="*/ 3000856 w 3239999"/>
              <a:gd name="connsiteY3-148" fmla="*/ 2776423 h 3032924"/>
              <a:gd name="connsiteX4-149" fmla="*/ 3000856 w 3239999"/>
              <a:gd name="connsiteY4-150" fmla="*/ 526981 h 3032924"/>
              <a:gd name="connsiteX5-151" fmla="*/ 2855082 w 3239999"/>
              <a:gd name="connsiteY5-152" fmla="*/ 526981 h 3032924"/>
              <a:gd name="connsiteX6-153" fmla="*/ 2861369 w 3239999"/>
              <a:gd name="connsiteY6-154" fmla="*/ 2472117 h 3032924"/>
              <a:gd name="connsiteX7-155" fmla="*/ 1663394 w 3239999"/>
              <a:gd name="connsiteY7-156" fmla="*/ 2765302 h 3032924"/>
              <a:gd name="connsiteX8-157" fmla="*/ 1663394 w 3239999"/>
              <a:gd name="connsiteY8-158" fmla="*/ 526981 h 3032924"/>
              <a:gd name="connsiteX9-159" fmla="*/ 1663394 w 3239999"/>
              <a:gd name="connsiteY9-160" fmla="*/ 430441 h 3032924"/>
              <a:gd name="connsiteX10-161" fmla="*/ 1663394 w 3239999"/>
              <a:gd name="connsiteY10-162" fmla="*/ 402054 h 3032924"/>
              <a:gd name="connsiteX11-163" fmla="*/ 2406065 w 3239999"/>
              <a:gd name="connsiteY11-164" fmla="*/ 22 h 3032924"/>
              <a:gd name="connsiteX12-165" fmla="*/ 2853673 w 3239999"/>
              <a:gd name="connsiteY12-166" fmla="*/ 91100 h 3032924"/>
              <a:gd name="connsiteX13-167" fmla="*/ 2854770 w 3239999"/>
              <a:gd name="connsiteY13-168" fmla="*/ 430441 h 3032924"/>
              <a:gd name="connsiteX14-169" fmla="*/ 3120669 w 3239999"/>
              <a:gd name="connsiteY14-170" fmla="*/ 428517 h 3032924"/>
              <a:gd name="connsiteX15-171" fmla="*/ 3120669 w 3239999"/>
              <a:gd name="connsiteY15-172" fmla="*/ 738345 h 3032924"/>
              <a:gd name="connsiteX16-173" fmla="*/ 3239999 w 3239999"/>
              <a:gd name="connsiteY16-174" fmla="*/ 738345 h 3032924"/>
              <a:gd name="connsiteX17-175" fmla="*/ 3239999 w 3239999"/>
              <a:gd name="connsiteY17-176" fmla="*/ 3032924 h 3032924"/>
              <a:gd name="connsiteX18-177" fmla="*/ 0 w 3239999"/>
              <a:gd name="connsiteY18-178" fmla="*/ 3032924 h 3032924"/>
              <a:gd name="connsiteX19-179" fmla="*/ 0 w 3239999"/>
              <a:gd name="connsiteY19-180" fmla="*/ 738345 h 3032924"/>
              <a:gd name="connsiteX20-181" fmla="*/ 102477 w 3239999"/>
              <a:gd name="connsiteY20-182" fmla="*/ 738345 h 3032924"/>
              <a:gd name="connsiteX21-183" fmla="*/ 102477 w 3239999"/>
              <a:gd name="connsiteY21-184" fmla="*/ 428517 h 3032924"/>
              <a:gd name="connsiteX22-185" fmla="*/ 385229 w 3239999"/>
              <a:gd name="connsiteY22-186" fmla="*/ 430441 h 3032924"/>
              <a:gd name="connsiteX23-187" fmla="*/ 386326 w 3239999"/>
              <a:gd name="connsiteY23-188" fmla="*/ 91100 h 3032924"/>
              <a:gd name="connsiteX24-189" fmla="*/ 833935 w 3239999"/>
              <a:gd name="connsiteY24-190" fmla="*/ 22 h 3032924"/>
              <a:gd name="connsiteX25-191" fmla="*/ 1576606 w 3239999"/>
              <a:gd name="connsiteY25-192" fmla="*/ 402054 h 3032924"/>
              <a:gd name="connsiteX26-193" fmla="*/ 1576606 w 3239999"/>
              <a:gd name="connsiteY26-194" fmla="*/ 430441 h 3032924"/>
              <a:gd name="connsiteX27-195" fmla="*/ 1576606 w 3239999"/>
              <a:gd name="connsiteY27-196" fmla="*/ 526981 h 3032924"/>
              <a:gd name="connsiteX28-197" fmla="*/ 1576606 w 3239999"/>
              <a:gd name="connsiteY28-198" fmla="*/ 2765302 h 3032924"/>
              <a:gd name="connsiteX29-199" fmla="*/ 378630 w 3239999"/>
              <a:gd name="connsiteY29-200" fmla="*/ 2472117 h 3032924"/>
              <a:gd name="connsiteX30-201" fmla="*/ 384918 w 3239999"/>
              <a:gd name="connsiteY30-202" fmla="*/ 526981 h 3032924"/>
              <a:gd name="connsiteX31-203" fmla="*/ 239143 w 3239999"/>
              <a:gd name="connsiteY31-204" fmla="*/ 526981 h 3032924"/>
              <a:gd name="connsiteX32-205" fmla="*/ 239143 w 3239999"/>
              <a:gd name="connsiteY32-206" fmla="*/ 2776423 h 3032924"/>
              <a:gd name="connsiteX33-207" fmla="*/ 1576606 w 3239999"/>
              <a:gd name="connsiteY33-208" fmla="*/ 2776423 h 3032924"/>
              <a:gd name="connsiteX34-209" fmla="*/ 1668046 w 3239999"/>
              <a:gd name="connsiteY34-210" fmla="*/ 2869642 h 3032924"/>
              <a:gd name="connsiteX0-211" fmla="*/ 1576606 w 3239999"/>
              <a:gd name="connsiteY0-212" fmla="*/ 2778202 h 3032924"/>
              <a:gd name="connsiteX1-213" fmla="*/ 1663394 w 3239999"/>
              <a:gd name="connsiteY1-214" fmla="*/ 2778202 h 3032924"/>
              <a:gd name="connsiteX2-215" fmla="*/ 1663394 w 3239999"/>
              <a:gd name="connsiteY2-216" fmla="*/ 2776423 h 3032924"/>
              <a:gd name="connsiteX3-217" fmla="*/ 3000856 w 3239999"/>
              <a:gd name="connsiteY3-218" fmla="*/ 2776423 h 3032924"/>
              <a:gd name="connsiteX4-219" fmla="*/ 3000856 w 3239999"/>
              <a:gd name="connsiteY4-220" fmla="*/ 526981 h 3032924"/>
              <a:gd name="connsiteX5-221" fmla="*/ 2855082 w 3239999"/>
              <a:gd name="connsiteY5-222" fmla="*/ 526981 h 3032924"/>
              <a:gd name="connsiteX6-223" fmla="*/ 2861369 w 3239999"/>
              <a:gd name="connsiteY6-224" fmla="*/ 2472117 h 3032924"/>
              <a:gd name="connsiteX7-225" fmla="*/ 1663394 w 3239999"/>
              <a:gd name="connsiteY7-226" fmla="*/ 2765302 h 3032924"/>
              <a:gd name="connsiteX8-227" fmla="*/ 1663394 w 3239999"/>
              <a:gd name="connsiteY8-228" fmla="*/ 526981 h 3032924"/>
              <a:gd name="connsiteX9-229" fmla="*/ 1663394 w 3239999"/>
              <a:gd name="connsiteY9-230" fmla="*/ 430441 h 3032924"/>
              <a:gd name="connsiteX10-231" fmla="*/ 1663394 w 3239999"/>
              <a:gd name="connsiteY10-232" fmla="*/ 402054 h 3032924"/>
              <a:gd name="connsiteX11-233" fmla="*/ 2406065 w 3239999"/>
              <a:gd name="connsiteY11-234" fmla="*/ 22 h 3032924"/>
              <a:gd name="connsiteX12-235" fmla="*/ 2853673 w 3239999"/>
              <a:gd name="connsiteY12-236" fmla="*/ 91100 h 3032924"/>
              <a:gd name="connsiteX13-237" fmla="*/ 2854770 w 3239999"/>
              <a:gd name="connsiteY13-238" fmla="*/ 430441 h 3032924"/>
              <a:gd name="connsiteX14-239" fmla="*/ 3120669 w 3239999"/>
              <a:gd name="connsiteY14-240" fmla="*/ 428517 h 3032924"/>
              <a:gd name="connsiteX15-241" fmla="*/ 3120669 w 3239999"/>
              <a:gd name="connsiteY15-242" fmla="*/ 738345 h 3032924"/>
              <a:gd name="connsiteX16-243" fmla="*/ 3239999 w 3239999"/>
              <a:gd name="connsiteY16-244" fmla="*/ 738345 h 3032924"/>
              <a:gd name="connsiteX17-245" fmla="*/ 3239999 w 3239999"/>
              <a:gd name="connsiteY17-246" fmla="*/ 3032924 h 3032924"/>
              <a:gd name="connsiteX18-247" fmla="*/ 0 w 3239999"/>
              <a:gd name="connsiteY18-248" fmla="*/ 3032924 h 3032924"/>
              <a:gd name="connsiteX19-249" fmla="*/ 0 w 3239999"/>
              <a:gd name="connsiteY19-250" fmla="*/ 738345 h 3032924"/>
              <a:gd name="connsiteX20-251" fmla="*/ 102477 w 3239999"/>
              <a:gd name="connsiteY20-252" fmla="*/ 738345 h 3032924"/>
              <a:gd name="connsiteX21-253" fmla="*/ 102477 w 3239999"/>
              <a:gd name="connsiteY21-254" fmla="*/ 428517 h 3032924"/>
              <a:gd name="connsiteX22-255" fmla="*/ 385229 w 3239999"/>
              <a:gd name="connsiteY22-256" fmla="*/ 430441 h 3032924"/>
              <a:gd name="connsiteX23-257" fmla="*/ 386326 w 3239999"/>
              <a:gd name="connsiteY23-258" fmla="*/ 91100 h 3032924"/>
              <a:gd name="connsiteX24-259" fmla="*/ 833935 w 3239999"/>
              <a:gd name="connsiteY24-260" fmla="*/ 22 h 3032924"/>
              <a:gd name="connsiteX25-261" fmla="*/ 1576606 w 3239999"/>
              <a:gd name="connsiteY25-262" fmla="*/ 402054 h 3032924"/>
              <a:gd name="connsiteX26-263" fmla="*/ 1576606 w 3239999"/>
              <a:gd name="connsiteY26-264" fmla="*/ 430441 h 3032924"/>
              <a:gd name="connsiteX27-265" fmla="*/ 1576606 w 3239999"/>
              <a:gd name="connsiteY27-266" fmla="*/ 526981 h 3032924"/>
              <a:gd name="connsiteX28-267" fmla="*/ 1576606 w 3239999"/>
              <a:gd name="connsiteY28-268" fmla="*/ 2765302 h 3032924"/>
              <a:gd name="connsiteX29-269" fmla="*/ 378630 w 3239999"/>
              <a:gd name="connsiteY29-270" fmla="*/ 2472117 h 3032924"/>
              <a:gd name="connsiteX30-271" fmla="*/ 384918 w 3239999"/>
              <a:gd name="connsiteY30-272" fmla="*/ 526981 h 3032924"/>
              <a:gd name="connsiteX31-273" fmla="*/ 239143 w 3239999"/>
              <a:gd name="connsiteY31-274" fmla="*/ 526981 h 3032924"/>
              <a:gd name="connsiteX32-275" fmla="*/ 239143 w 3239999"/>
              <a:gd name="connsiteY32-276" fmla="*/ 2776423 h 3032924"/>
              <a:gd name="connsiteX33-277" fmla="*/ 1576606 w 3239999"/>
              <a:gd name="connsiteY33-278" fmla="*/ 2776423 h 3032924"/>
              <a:gd name="connsiteX34-279" fmla="*/ 1668046 w 3239999"/>
              <a:gd name="connsiteY34-280" fmla="*/ 2869642 h 3032924"/>
              <a:gd name="connsiteX0-281" fmla="*/ 1576606 w 3239999"/>
              <a:gd name="connsiteY0-282" fmla="*/ 2778202 h 3032924"/>
              <a:gd name="connsiteX1-283" fmla="*/ 1663394 w 3239999"/>
              <a:gd name="connsiteY1-284" fmla="*/ 2778202 h 3032924"/>
              <a:gd name="connsiteX2-285" fmla="*/ 1663394 w 3239999"/>
              <a:gd name="connsiteY2-286" fmla="*/ 2776423 h 3032924"/>
              <a:gd name="connsiteX3-287" fmla="*/ 3000856 w 3239999"/>
              <a:gd name="connsiteY3-288" fmla="*/ 2776423 h 3032924"/>
              <a:gd name="connsiteX4-289" fmla="*/ 3000856 w 3239999"/>
              <a:gd name="connsiteY4-290" fmla="*/ 526981 h 3032924"/>
              <a:gd name="connsiteX5-291" fmla="*/ 2855082 w 3239999"/>
              <a:gd name="connsiteY5-292" fmla="*/ 526981 h 3032924"/>
              <a:gd name="connsiteX6-293" fmla="*/ 2861369 w 3239999"/>
              <a:gd name="connsiteY6-294" fmla="*/ 2472117 h 3032924"/>
              <a:gd name="connsiteX7-295" fmla="*/ 1663394 w 3239999"/>
              <a:gd name="connsiteY7-296" fmla="*/ 2765302 h 3032924"/>
              <a:gd name="connsiteX8-297" fmla="*/ 1663394 w 3239999"/>
              <a:gd name="connsiteY8-298" fmla="*/ 526981 h 3032924"/>
              <a:gd name="connsiteX9-299" fmla="*/ 1663394 w 3239999"/>
              <a:gd name="connsiteY9-300" fmla="*/ 430441 h 3032924"/>
              <a:gd name="connsiteX10-301" fmla="*/ 1663394 w 3239999"/>
              <a:gd name="connsiteY10-302" fmla="*/ 402054 h 3032924"/>
              <a:gd name="connsiteX11-303" fmla="*/ 2406065 w 3239999"/>
              <a:gd name="connsiteY11-304" fmla="*/ 22 h 3032924"/>
              <a:gd name="connsiteX12-305" fmla="*/ 2853673 w 3239999"/>
              <a:gd name="connsiteY12-306" fmla="*/ 91100 h 3032924"/>
              <a:gd name="connsiteX13-307" fmla="*/ 2854770 w 3239999"/>
              <a:gd name="connsiteY13-308" fmla="*/ 430441 h 3032924"/>
              <a:gd name="connsiteX14-309" fmla="*/ 3120669 w 3239999"/>
              <a:gd name="connsiteY14-310" fmla="*/ 428517 h 3032924"/>
              <a:gd name="connsiteX15-311" fmla="*/ 3120669 w 3239999"/>
              <a:gd name="connsiteY15-312" fmla="*/ 738345 h 3032924"/>
              <a:gd name="connsiteX16-313" fmla="*/ 3239999 w 3239999"/>
              <a:gd name="connsiteY16-314" fmla="*/ 738345 h 3032924"/>
              <a:gd name="connsiteX17-315" fmla="*/ 3239999 w 3239999"/>
              <a:gd name="connsiteY17-316" fmla="*/ 3032924 h 3032924"/>
              <a:gd name="connsiteX18-317" fmla="*/ 0 w 3239999"/>
              <a:gd name="connsiteY18-318" fmla="*/ 3032924 h 3032924"/>
              <a:gd name="connsiteX19-319" fmla="*/ 0 w 3239999"/>
              <a:gd name="connsiteY19-320" fmla="*/ 738345 h 3032924"/>
              <a:gd name="connsiteX20-321" fmla="*/ 102477 w 3239999"/>
              <a:gd name="connsiteY20-322" fmla="*/ 738345 h 3032924"/>
              <a:gd name="connsiteX21-323" fmla="*/ 102477 w 3239999"/>
              <a:gd name="connsiteY21-324" fmla="*/ 428517 h 3032924"/>
              <a:gd name="connsiteX22-325" fmla="*/ 385229 w 3239999"/>
              <a:gd name="connsiteY22-326" fmla="*/ 430441 h 3032924"/>
              <a:gd name="connsiteX23-327" fmla="*/ 386326 w 3239999"/>
              <a:gd name="connsiteY23-328" fmla="*/ 91100 h 3032924"/>
              <a:gd name="connsiteX24-329" fmla="*/ 833935 w 3239999"/>
              <a:gd name="connsiteY24-330" fmla="*/ 22 h 3032924"/>
              <a:gd name="connsiteX25-331" fmla="*/ 1576606 w 3239999"/>
              <a:gd name="connsiteY25-332" fmla="*/ 402054 h 3032924"/>
              <a:gd name="connsiteX26-333" fmla="*/ 1576606 w 3239999"/>
              <a:gd name="connsiteY26-334" fmla="*/ 430441 h 3032924"/>
              <a:gd name="connsiteX27-335" fmla="*/ 1576606 w 3239999"/>
              <a:gd name="connsiteY27-336" fmla="*/ 526981 h 3032924"/>
              <a:gd name="connsiteX28-337" fmla="*/ 1576606 w 3239999"/>
              <a:gd name="connsiteY28-338" fmla="*/ 2765302 h 3032924"/>
              <a:gd name="connsiteX29-339" fmla="*/ 378630 w 3239999"/>
              <a:gd name="connsiteY29-340" fmla="*/ 2472117 h 3032924"/>
              <a:gd name="connsiteX30-341" fmla="*/ 384918 w 3239999"/>
              <a:gd name="connsiteY30-342" fmla="*/ 526981 h 3032924"/>
              <a:gd name="connsiteX31-343" fmla="*/ 239143 w 3239999"/>
              <a:gd name="connsiteY31-344" fmla="*/ 526981 h 3032924"/>
              <a:gd name="connsiteX32-345" fmla="*/ 239143 w 3239999"/>
              <a:gd name="connsiteY32-346" fmla="*/ 2776423 h 3032924"/>
              <a:gd name="connsiteX33-347" fmla="*/ 1576606 w 3239999"/>
              <a:gd name="connsiteY33-348" fmla="*/ 2776423 h 3032924"/>
              <a:gd name="connsiteX34-349" fmla="*/ 1668046 w 3239999"/>
              <a:gd name="connsiteY34-350" fmla="*/ 2869642 h 3032924"/>
              <a:gd name="connsiteX0-351" fmla="*/ 1576606 w 3239999"/>
              <a:gd name="connsiteY0-352" fmla="*/ 2778202 h 3032924"/>
              <a:gd name="connsiteX1-353" fmla="*/ 1663394 w 3239999"/>
              <a:gd name="connsiteY1-354" fmla="*/ 2778202 h 3032924"/>
              <a:gd name="connsiteX2-355" fmla="*/ 1663394 w 3239999"/>
              <a:gd name="connsiteY2-356" fmla="*/ 2776423 h 3032924"/>
              <a:gd name="connsiteX3-357" fmla="*/ 3000856 w 3239999"/>
              <a:gd name="connsiteY3-358" fmla="*/ 2776423 h 3032924"/>
              <a:gd name="connsiteX4-359" fmla="*/ 3000856 w 3239999"/>
              <a:gd name="connsiteY4-360" fmla="*/ 526981 h 3032924"/>
              <a:gd name="connsiteX5-361" fmla="*/ 2855082 w 3239999"/>
              <a:gd name="connsiteY5-362" fmla="*/ 526981 h 3032924"/>
              <a:gd name="connsiteX6-363" fmla="*/ 2861369 w 3239999"/>
              <a:gd name="connsiteY6-364" fmla="*/ 2472117 h 3032924"/>
              <a:gd name="connsiteX7-365" fmla="*/ 1663394 w 3239999"/>
              <a:gd name="connsiteY7-366" fmla="*/ 2765302 h 3032924"/>
              <a:gd name="connsiteX8-367" fmla="*/ 1663394 w 3239999"/>
              <a:gd name="connsiteY8-368" fmla="*/ 526981 h 3032924"/>
              <a:gd name="connsiteX9-369" fmla="*/ 1663394 w 3239999"/>
              <a:gd name="connsiteY9-370" fmla="*/ 430441 h 3032924"/>
              <a:gd name="connsiteX10-371" fmla="*/ 1663394 w 3239999"/>
              <a:gd name="connsiteY10-372" fmla="*/ 402054 h 3032924"/>
              <a:gd name="connsiteX11-373" fmla="*/ 2406065 w 3239999"/>
              <a:gd name="connsiteY11-374" fmla="*/ 22 h 3032924"/>
              <a:gd name="connsiteX12-375" fmla="*/ 2853673 w 3239999"/>
              <a:gd name="connsiteY12-376" fmla="*/ 91100 h 3032924"/>
              <a:gd name="connsiteX13-377" fmla="*/ 2854770 w 3239999"/>
              <a:gd name="connsiteY13-378" fmla="*/ 430441 h 3032924"/>
              <a:gd name="connsiteX14-379" fmla="*/ 3120669 w 3239999"/>
              <a:gd name="connsiteY14-380" fmla="*/ 428517 h 3032924"/>
              <a:gd name="connsiteX15-381" fmla="*/ 3120669 w 3239999"/>
              <a:gd name="connsiteY15-382" fmla="*/ 738345 h 3032924"/>
              <a:gd name="connsiteX16-383" fmla="*/ 3239999 w 3239999"/>
              <a:gd name="connsiteY16-384" fmla="*/ 738345 h 3032924"/>
              <a:gd name="connsiteX17-385" fmla="*/ 3239999 w 3239999"/>
              <a:gd name="connsiteY17-386" fmla="*/ 3032924 h 3032924"/>
              <a:gd name="connsiteX18-387" fmla="*/ 0 w 3239999"/>
              <a:gd name="connsiteY18-388" fmla="*/ 3032924 h 3032924"/>
              <a:gd name="connsiteX19-389" fmla="*/ 0 w 3239999"/>
              <a:gd name="connsiteY19-390" fmla="*/ 738345 h 3032924"/>
              <a:gd name="connsiteX20-391" fmla="*/ 102477 w 3239999"/>
              <a:gd name="connsiteY20-392" fmla="*/ 738345 h 3032924"/>
              <a:gd name="connsiteX21-393" fmla="*/ 102477 w 3239999"/>
              <a:gd name="connsiteY21-394" fmla="*/ 428517 h 3032924"/>
              <a:gd name="connsiteX22-395" fmla="*/ 385229 w 3239999"/>
              <a:gd name="connsiteY22-396" fmla="*/ 430441 h 3032924"/>
              <a:gd name="connsiteX23-397" fmla="*/ 386326 w 3239999"/>
              <a:gd name="connsiteY23-398" fmla="*/ 91100 h 3032924"/>
              <a:gd name="connsiteX24-399" fmla="*/ 833935 w 3239999"/>
              <a:gd name="connsiteY24-400" fmla="*/ 22 h 3032924"/>
              <a:gd name="connsiteX25-401" fmla="*/ 1576606 w 3239999"/>
              <a:gd name="connsiteY25-402" fmla="*/ 402054 h 3032924"/>
              <a:gd name="connsiteX26-403" fmla="*/ 1576606 w 3239999"/>
              <a:gd name="connsiteY26-404" fmla="*/ 430441 h 3032924"/>
              <a:gd name="connsiteX27-405" fmla="*/ 1576606 w 3239999"/>
              <a:gd name="connsiteY27-406" fmla="*/ 526981 h 3032924"/>
              <a:gd name="connsiteX28-407" fmla="*/ 1576606 w 3239999"/>
              <a:gd name="connsiteY28-408" fmla="*/ 2765302 h 3032924"/>
              <a:gd name="connsiteX29-409" fmla="*/ 378630 w 3239999"/>
              <a:gd name="connsiteY29-410" fmla="*/ 2472117 h 3032924"/>
              <a:gd name="connsiteX30-411" fmla="*/ 384918 w 3239999"/>
              <a:gd name="connsiteY30-412" fmla="*/ 526981 h 3032924"/>
              <a:gd name="connsiteX31-413" fmla="*/ 239143 w 3239999"/>
              <a:gd name="connsiteY31-414" fmla="*/ 526981 h 3032924"/>
              <a:gd name="connsiteX32-415" fmla="*/ 239143 w 3239999"/>
              <a:gd name="connsiteY32-416" fmla="*/ 2776423 h 3032924"/>
              <a:gd name="connsiteX33-417" fmla="*/ 1576606 w 3239999"/>
              <a:gd name="connsiteY33-418" fmla="*/ 2776423 h 3032924"/>
              <a:gd name="connsiteX34-419" fmla="*/ 1668046 w 3239999"/>
              <a:gd name="connsiteY34-420" fmla="*/ 2869642 h 3032924"/>
              <a:gd name="connsiteX0-421" fmla="*/ 1576606 w 3239999"/>
              <a:gd name="connsiteY0-422" fmla="*/ 2778202 h 3032924"/>
              <a:gd name="connsiteX1-423" fmla="*/ 1663394 w 3239999"/>
              <a:gd name="connsiteY1-424" fmla="*/ 2778202 h 3032924"/>
              <a:gd name="connsiteX2-425" fmla="*/ 1663394 w 3239999"/>
              <a:gd name="connsiteY2-426" fmla="*/ 2776423 h 3032924"/>
              <a:gd name="connsiteX3-427" fmla="*/ 3000856 w 3239999"/>
              <a:gd name="connsiteY3-428" fmla="*/ 2776423 h 3032924"/>
              <a:gd name="connsiteX4-429" fmla="*/ 3000856 w 3239999"/>
              <a:gd name="connsiteY4-430" fmla="*/ 526981 h 3032924"/>
              <a:gd name="connsiteX5-431" fmla="*/ 2855082 w 3239999"/>
              <a:gd name="connsiteY5-432" fmla="*/ 526981 h 3032924"/>
              <a:gd name="connsiteX6-433" fmla="*/ 2861369 w 3239999"/>
              <a:gd name="connsiteY6-434" fmla="*/ 2472117 h 3032924"/>
              <a:gd name="connsiteX7-435" fmla="*/ 1663394 w 3239999"/>
              <a:gd name="connsiteY7-436" fmla="*/ 2765302 h 3032924"/>
              <a:gd name="connsiteX8-437" fmla="*/ 1663394 w 3239999"/>
              <a:gd name="connsiteY8-438" fmla="*/ 526981 h 3032924"/>
              <a:gd name="connsiteX9-439" fmla="*/ 1663394 w 3239999"/>
              <a:gd name="connsiteY9-440" fmla="*/ 430441 h 3032924"/>
              <a:gd name="connsiteX10-441" fmla="*/ 1663394 w 3239999"/>
              <a:gd name="connsiteY10-442" fmla="*/ 402054 h 3032924"/>
              <a:gd name="connsiteX11-443" fmla="*/ 2406065 w 3239999"/>
              <a:gd name="connsiteY11-444" fmla="*/ 22 h 3032924"/>
              <a:gd name="connsiteX12-445" fmla="*/ 2853673 w 3239999"/>
              <a:gd name="connsiteY12-446" fmla="*/ 91100 h 3032924"/>
              <a:gd name="connsiteX13-447" fmla="*/ 2854770 w 3239999"/>
              <a:gd name="connsiteY13-448" fmla="*/ 430441 h 3032924"/>
              <a:gd name="connsiteX14-449" fmla="*/ 3120669 w 3239999"/>
              <a:gd name="connsiteY14-450" fmla="*/ 428517 h 3032924"/>
              <a:gd name="connsiteX15-451" fmla="*/ 3120669 w 3239999"/>
              <a:gd name="connsiteY15-452" fmla="*/ 738345 h 3032924"/>
              <a:gd name="connsiteX16-453" fmla="*/ 3239999 w 3239999"/>
              <a:gd name="connsiteY16-454" fmla="*/ 738345 h 3032924"/>
              <a:gd name="connsiteX17-455" fmla="*/ 3239999 w 3239999"/>
              <a:gd name="connsiteY17-456" fmla="*/ 3032924 h 3032924"/>
              <a:gd name="connsiteX18-457" fmla="*/ 0 w 3239999"/>
              <a:gd name="connsiteY18-458" fmla="*/ 3032924 h 3032924"/>
              <a:gd name="connsiteX19-459" fmla="*/ 0 w 3239999"/>
              <a:gd name="connsiteY19-460" fmla="*/ 738345 h 3032924"/>
              <a:gd name="connsiteX20-461" fmla="*/ 102477 w 3239999"/>
              <a:gd name="connsiteY20-462" fmla="*/ 738345 h 3032924"/>
              <a:gd name="connsiteX21-463" fmla="*/ 102477 w 3239999"/>
              <a:gd name="connsiteY21-464" fmla="*/ 428517 h 3032924"/>
              <a:gd name="connsiteX22-465" fmla="*/ 385229 w 3239999"/>
              <a:gd name="connsiteY22-466" fmla="*/ 430441 h 3032924"/>
              <a:gd name="connsiteX23-467" fmla="*/ 386326 w 3239999"/>
              <a:gd name="connsiteY23-468" fmla="*/ 91100 h 3032924"/>
              <a:gd name="connsiteX24-469" fmla="*/ 833935 w 3239999"/>
              <a:gd name="connsiteY24-470" fmla="*/ 22 h 3032924"/>
              <a:gd name="connsiteX25-471" fmla="*/ 1576606 w 3239999"/>
              <a:gd name="connsiteY25-472" fmla="*/ 402054 h 3032924"/>
              <a:gd name="connsiteX26-473" fmla="*/ 1576606 w 3239999"/>
              <a:gd name="connsiteY26-474" fmla="*/ 430441 h 3032924"/>
              <a:gd name="connsiteX27-475" fmla="*/ 1576606 w 3239999"/>
              <a:gd name="connsiteY27-476" fmla="*/ 526981 h 3032924"/>
              <a:gd name="connsiteX28-477" fmla="*/ 1576606 w 3239999"/>
              <a:gd name="connsiteY28-478" fmla="*/ 2765302 h 3032924"/>
              <a:gd name="connsiteX29-479" fmla="*/ 378630 w 3239999"/>
              <a:gd name="connsiteY29-480" fmla="*/ 2472117 h 3032924"/>
              <a:gd name="connsiteX30-481" fmla="*/ 384918 w 3239999"/>
              <a:gd name="connsiteY30-482" fmla="*/ 526981 h 3032924"/>
              <a:gd name="connsiteX31-483" fmla="*/ 239143 w 3239999"/>
              <a:gd name="connsiteY31-484" fmla="*/ 526981 h 3032924"/>
              <a:gd name="connsiteX32-485" fmla="*/ 239143 w 3239999"/>
              <a:gd name="connsiteY32-486" fmla="*/ 2776423 h 3032924"/>
              <a:gd name="connsiteX33-487" fmla="*/ 1576606 w 3239999"/>
              <a:gd name="connsiteY33-488" fmla="*/ 2776423 h 3032924"/>
              <a:gd name="connsiteX34-489" fmla="*/ 1668046 w 3239999"/>
              <a:gd name="connsiteY34-490" fmla="*/ 2869642 h 3032924"/>
              <a:gd name="connsiteX0-491" fmla="*/ 1576606 w 3239999"/>
              <a:gd name="connsiteY0-492" fmla="*/ 2778202 h 3032924"/>
              <a:gd name="connsiteX1-493" fmla="*/ 1663394 w 3239999"/>
              <a:gd name="connsiteY1-494" fmla="*/ 2778202 h 3032924"/>
              <a:gd name="connsiteX2-495" fmla="*/ 1663394 w 3239999"/>
              <a:gd name="connsiteY2-496" fmla="*/ 2776423 h 3032924"/>
              <a:gd name="connsiteX3-497" fmla="*/ 3000856 w 3239999"/>
              <a:gd name="connsiteY3-498" fmla="*/ 2776423 h 3032924"/>
              <a:gd name="connsiteX4-499" fmla="*/ 3000856 w 3239999"/>
              <a:gd name="connsiteY4-500" fmla="*/ 526981 h 3032924"/>
              <a:gd name="connsiteX5-501" fmla="*/ 2855082 w 3239999"/>
              <a:gd name="connsiteY5-502" fmla="*/ 526981 h 3032924"/>
              <a:gd name="connsiteX6-503" fmla="*/ 2861369 w 3239999"/>
              <a:gd name="connsiteY6-504" fmla="*/ 2472117 h 3032924"/>
              <a:gd name="connsiteX7-505" fmla="*/ 1663394 w 3239999"/>
              <a:gd name="connsiteY7-506" fmla="*/ 2765302 h 3032924"/>
              <a:gd name="connsiteX8-507" fmla="*/ 1663394 w 3239999"/>
              <a:gd name="connsiteY8-508" fmla="*/ 526981 h 3032924"/>
              <a:gd name="connsiteX9-509" fmla="*/ 1663394 w 3239999"/>
              <a:gd name="connsiteY9-510" fmla="*/ 430441 h 3032924"/>
              <a:gd name="connsiteX10-511" fmla="*/ 1663394 w 3239999"/>
              <a:gd name="connsiteY10-512" fmla="*/ 402054 h 3032924"/>
              <a:gd name="connsiteX11-513" fmla="*/ 2406065 w 3239999"/>
              <a:gd name="connsiteY11-514" fmla="*/ 22 h 3032924"/>
              <a:gd name="connsiteX12-515" fmla="*/ 2853673 w 3239999"/>
              <a:gd name="connsiteY12-516" fmla="*/ 91100 h 3032924"/>
              <a:gd name="connsiteX13-517" fmla="*/ 2854770 w 3239999"/>
              <a:gd name="connsiteY13-518" fmla="*/ 430441 h 3032924"/>
              <a:gd name="connsiteX14-519" fmla="*/ 3120669 w 3239999"/>
              <a:gd name="connsiteY14-520" fmla="*/ 428517 h 3032924"/>
              <a:gd name="connsiteX15-521" fmla="*/ 3120669 w 3239999"/>
              <a:gd name="connsiteY15-522" fmla="*/ 738345 h 3032924"/>
              <a:gd name="connsiteX16-523" fmla="*/ 3239999 w 3239999"/>
              <a:gd name="connsiteY16-524" fmla="*/ 738345 h 3032924"/>
              <a:gd name="connsiteX17-525" fmla="*/ 3239999 w 3239999"/>
              <a:gd name="connsiteY17-526" fmla="*/ 3032924 h 3032924"/>
              <a:gd name="connsiteX18-527" fmla="*/ 0 w 3239999"/>
              <a:gd name="connsiteY18-528" fmla="*/ 3032924 h 3032924"/>
              <a:gd name="connsiteX19-529" fmla="*/ 0 w 3239999"/>
              <a:gd name="connsiteY19-530" fmla="*/ 738345 h 3032924"/>
              <a:gd name="connsiteX20-531" fmla="*/ 102477 w 3239999"/>
              <a:gd name="connsiteY20-532" fmla="*/ 738345 h 3032924"/>
              <a:gd name="connsiteX21-533" fmla="*/ 102477 w 3239999"/>
              <a:gd name="connsiteY21-534" fmla="*/ 428517 h 3032924"/>
              <a:gd name="connsiteX22-535" fmla="*/ 385229 w 3239999"/>
              <a:gd name="connsiteY22-536" fmla="*/ 430441 h 3032924"/>
              <a:gd name="connsiteX23-537" fmla="*/ 386326 w 3239999"/>
              <a:gd name="connsiteY23-538" fmla="*/ 91100 h 3032924"/>
              <a:gd name="connsiteX24-539" fmla="*/ 833935 w 3239999"/>
              <a:gd name="connsiteY24-540" fmla="*/ 22 h 3032924"/>
              <a:gd name="connsiteX25-541" fmla="*/ 1576606 w 3239999"/>
              <a:gd name="connsiteY25-542" fmla="*/ 402054 h 3032924"/>
              <a:gd name="connsiteX26-543" fmla="*/ 1576606 w 3239999"/>
              <a:gd name="connsiteY26-544" fmla="*/ 430441 h 3032924"/>
              <a:gd name="connsiteX27-545" fmla="*/ 1576606 w 3239999"/>
              <a:gd name="connsiteY27-546" fmla="*/ 526981 h 3032924"/>
              <a:gd name="connsiteX28-547" fmla="*/ 1576606 w 3239999"/>
              <a:gd name="connsiteY28-548" fmla="*/ 2765302 h 3032924"/>
              <a:gd name="connsiteX29-549" fmla="*/ 378630 w 3239999"/>
              <a:gd name="connsiteY29-550" fmla="*/ 2472117 h 3032924"/>
              <a:gd name="connsiteX30-551" fmla="*/ 384918 w 3239999"/>
              <a:gd name="connsiteY30-552" fmla="*/ 526981 h 3032924"/>
              <a:gd name="connsiteX31-553" fmla="*/ 239143 w 3239999"/>
              <a:gd name="connsiteY31-554" fmla="*/ 526981 h 3032924"/>
              <a:gd name="connsiteX32-555" fmla="*/ 239143 w 3239999"/>
              <a:gd name="connsiteY32-556" fmla="*/ 2776423 h 3032924"/>
              <a:gd name="connsiteX33-557" fmla="*/ 1576606 w 3239999"/>
              <a:gd name="connsiteY33-558" fmla="*/ 2776423 h 3032924"/>
              <a:gd name="connsiteX34-559" fmla="*/ 1668046 w 3239999"/>
              <a:gd name="connsiteY34-560" fmla="*/ 2869642 h 3032924"/>
              <a:gd name="connsiteX0-561" fmla="*/ 1576606 w 3239999"/>
              <a:gd name="connsiteY0-562" fmla="*/ 2778202 h 3032924"/>
              <a:gd name="connsiteX1-563" fmla="*/ 1663394 w 3239999"/>
              <a:gd name="connsiteY1-564" fmla="*/ 2778202 h 3032924"/>
              <a:gd name="connsiteX2-565" fmla="*/ 1663394 w 3239999"/>
              <a:gd name="connsiteY2-566" fmla="*/ 2776423 h 3032924"/>
              <a:gd name="connsiteX3-567" fmla="*/ 3000856 w 3239999"/>
              <a:gd name="connsiteY3-568" fmla="*/ 2776423 h 3032924"/>
              <a:gd name="connsiteX4-569" fmla="*/ 3000856 w 3239999"/>
              <a:gd name="connsiteY4-570" fmla="*/ 526981 h 3032924"/>
              <a:gd name="connsiteX5-571" fmla="*/ 2855082 w 3239999"/>
              <a:gd name="connsiteY5-572" fmla="*/ 526981 h 3032924"/>
              <a:gd name="connsiteX6-573" fmla="*/ 2861369 w 3239999"/>
              <a:gd name="connsiteY6-574" fmla="*/ 2472117 h 3032924"/>
              <a:gd name="connsiteX7-575" fmla="*/ 1663394 w 3239999"/>
              <a:gd name="connsiteY7-576" fmla="*/ 2765302 h 3032924"/>
              <a:gd name="connsiteX8-577" fmla="*/ 1663394 w 3239999"/>
              <a:gd name="connsiteY8-578" fmla="*/ 526981 h 3032924"/>
              <a:gd name="connsiteX9-579" fmla="*/ 1663394 w 3239999"/>
              <a:gd name="connsiteY9-580" fmla="*/ 430441 h 3032924"/>
              <a:gd name="connsiteX10-581" fmla="*/ 1663394 w 3239999"/>
              <a:gd name="connsiteY10-582" fmla="*/ 402054 h 3032924"/>
              <a:gd name="connsiteX11-583" fmla="*/ 2406065 w 3239999"/>
              <a:gd name="connsiteY11-584" fmla="*/ 22 h 3032924"/>
              <a:gd name="connsiteX12-585" fmla="*/ 2853673 w 3239999"/>
              <a:gd name="connsiteY12-586" fmla="*/ 91100 h 3032924"/>
              <a:gd name="connsiteX13-587" fmla="*/ 2854770 w 3239999"/>
              <a:gd name="connsiteY13-588" fmla="*/ 430441 h 3032924"/>
              <a:gd name="connsiteX14-589" fmla="*/ 3120669 w 3239999"/>
              <a:gd name="connsiteY14-590" fmla="*/ 428517 h 3032924"/>
              <a:gd name="connsiteX15-591" fmla="*/ 3120669 w 3239999"/>
              <a:gd name="connsiteY15-592" fmla="*/ 738345 h 3032924"/>
              <a:gd name="connsiteX16-593" fmla="*/ 3239999 w 3239999"/>
              <a:gd name="connsiteY16-594" fmla="*/ 738345 h 3032924"/>
              <a:gd name="connsiteX17-595" fmla="*/ 3239999 w 3239999"/>
              <a:gd name="connsiteY17-596" fmla="*/ 3032924 h 3032924"/>
              <a:gd name="connsiteX18-597" fmla="*/ 0 w 3239999"/>
              <a:gd name="connsiteY18-598" fmla="*/ 3032924 h 3032924"/>
              <a:gd name="connsiteX19-599" fmla="*/ 0 w 3239999"/>
              <a:gd name="connsiteY19-600" fmla="*/ 738345 h 3032924"/>
              <a:gd name="connsiteX20-601" fmla="*/ 102477 w 3239999"/>
              <a:gd name="connsiteY20-602" fmla="*/ 738345 h 3032924"/>
              <a:gd name="connsiteX21-603" fmla="*/ 102477 w 3239999"/>
              <a:gd name="connsiteY21-604" fmla="*/ 428517 h 3032924"/>
              <a:gd name="connsiteX22-605" fmla="*/ 385229 w 3239999"/>
              <a:gd name="connsiteY22-606" fmla="*/ 430441 h 3032924"/>
              <a:gd name="connsiteX23-607" fmla="*/ 386326 w 3239999"/>
              <a:gd name="connsiteY23-608" fmla="*/ 91100 h 3032924"/>
              <a:gd name="connsiteX24-609" fmla="*/ 833935 w 3239999"/>
              <a:gd name="connsiteY24-610" fmla="*/ 22 h 3032924"/>
              <a:gd name="connsiteX25-611" fmla="*/ 1576606 w 3239999"/>
              <a:gd name="connsiteY25-612" fmla="*/ 402054 h 3032924"/>
              <a:gd name="connsiteX26-613" fmla="*/ 1576606 w 3239999"/>
              <a:gd name="connsiteY26-614" fmla="*/ 430441 h 3032924"/>
              <a:gd name="connsiteX27-615" fmla="*/ 1576606 w 3239999"/>
              <a:gd name="connsiteY27-616" fmla="*/ 526981 h 3032924"/>
              <a:gd name="connsiteX28-617" fmla="*/ 1576606 w 3239999"/>
              <a:gd name="connsiteY28-618" fmla="*/ 2765302 h 3032924"/>
              <a:gd name="connsiteX29-619" fmla="*/ 378630 w 3239999"/>
              <a:gd name="connsiteY29-620" fmla="*/ 2472117 h 3032924"/>
              <a:gd name="connsiteX30-621" fmla="*/ 384918 w 3239999"/>
              <a:gd name="connsiteY30-622" fmla="*/ 526981 h 3032924"/>
              <a:gd name="connsiteX31-623" fmla="*/ 239143 w 3239999"/>
              <a:gd name="connsiteY31-624" fmla="*/ 526981 h 3032924"/>
              <a:gd name="connsiteX32-625" fmla="*/ 239143 w 3239999"/>
              <a:gd name="connsiteY32-626" fmla="*/ 2776423 h 3032924"/>
              <a:gd name="connsiteX33-627" fmla="*/ 1576606 w 3239999"/>
              <a:gd name="connsiteY33-628" fmla="*/ 2776423 h 3032924"/>
              <a:gd name="connsiteX34-629" fmla="*/ 1668046 w 3239999"/>
              <a:gd name="connsiteY34-630" fmla="*/ 2869642 h 3032924"/>
              <a:gd name="connsiteX0-631" fmla="*/ 1576606 w 3239999"/>
              <a:gd name="connsiteY0-632" fmla="*/ 2778202 h 3032924"/>
              <a:gd name="connsiteX1-633" fmla="*/ 1663394 w 3239999"/>
              <a:gd name="connsiteY1-634" fmla="*/ 2778202 h 3032924"/>
              <a:gd name="connsiteX2-635" fmla="*/ 1663394 w 3239999"/>
              <a:gd name="connsiteY2-636" fmla="*/ 2776423 h 3032924"/>
              <a:gd name="connsiteX3-637" fmla="*/ 3000856 w 3239999"/>
              <a:gd name="connsiteY3-638" fmla="*/ 2776423 h 3032924"/>
              <a:gd name="connsiteX4-639" fmla="*/ 3000856 w 3239999"/>
              <a:gd name="connsiteY4-640" fmla="*/ 526981 h 3032924"/>
              <a:gd name="connsiteX5-641" fmla="*/ 2855082 w 3239999"/>
              <a:gd name="connsiteY5-642" fmla="*/ 526981 h 3032924"/>
              <a:gd name="connsiteX6-643" fmla="*/ 2861369 w 3239999"/>
              <a:gd name="connsiteY6-644" fmla="*/ 2472117 h 3032924"/>
              <a:gd name="connsiteX7-645" fmla="*/ 1663394 w 3239999"/>
              <a:gd name="connsiteY7-646" fmla="*/ 2765302 h 3032924"/>
              <a:gd name="connsiteX8-647" fmla="*/ 1663394 w 3239999"/>
              <a:gd name="connsiteY8-648" fmla="*/ 526981 h 3032924"/>
              <a:gd name="connsiteX9-649" fmla="*/ 1663394 w 3239999"/>
              <a:gd name="connsiteY9-650" fmla="*/ 430441 h 3032924"/>
              <a:gd name="connsiteX10-651" fmla="*/ 1663394 w 3239999"/>
              <a:gd name="connsiteY10-652" fmla="*/ 402054 h 3032924"/>
              <a:gd name="connsiteX11-653" fmla="*/ 2406065 w 3239999"/>
              <a:gd name="connsiteY11-654" fmla="*/ 22 h 3032924"/>
              <a:gd name="connsiteX12-655" fmla="*/ 2853673 w 3239999"/>
              <a:gd name="connsiteY12-656" fmla="*/ 91100 h 3032924"/>
              <a:gd name="connsiteX13-657" fmla="*/ 2854770 w 3239999"/>
              <a:gd name="connsiteY13-658" fmla="*/ 430441 h 3032924"/>
              <a:gd name="connsiteX14-659" fmla="*/ 3120669 w 3239999"/>
              <a:gd name="connsiteY14-660" fmla="*/ 428517 h 3032924"/>
              <a:gd name="connsiteX15-661" fmla="*/ 3120669 w 3239999"/>
              <a:gd name="connsiteY15-662" fmla="*/ 738345 h 3032924"/>
              <a:gd name="connsiteX16-663" fmla="*/ 3239999 w 3239999"/>
              <a:gd name="connsiteY16-664" fmla="*/ 738345 h 3032924"/>
              <a:gd name="connsiteX17-665" fmla="*/ 3239999 w 3239999"/>
              <a:gd name="connsiteY17-666" fmla="*/ 3032924 h 3032924"/>
              <a:gd name="connsiteX18-667" fmla="*/ 0 w 3239999"/>
              <a:gd name="connsiteY18-668" fmla="*/ 3032924 h 3032924"/>
              <a:gd name="connsiteX19-669" fmla="*/ 0 w 3239999"/>
              <a:gd name="connsiteY19-670" fmla="*/ 738345 h 3032924"/>
              <a:gd name="connsiteX20-671" fmla="*/ 102477 w 3239999"/>
              <a:gd name="connsiteY20-672" fmla="*/ 738345 h 3032924"/>
              <a:gd name="connsiteX21-673" fmla="*/ 102477 w 3239999"/>
              <a:gd name="connsiteY21-674" fmla="*/ 428517 h 3032924"/>
              <a:gd name="connsiteX22-675" fmla="*/ 385229 w 3239999"/>
              <a:gd name="connsiteY22-676" fmla="*/ 430441 h 3032924"/>
              <a:gd name="connsiteX23-677" fmla="*/ 386326 w 3239999"/>
              <a:gd name="connsiteY23-678" fmla="*/ 91100 h 3032924"/>
              <a:gd name="connsiteX24-679" fmla="*/ 833935 w 3239999"/>
              <a:gd name="connsiteY24-680" fmla="*/ 22 h 3032924"/>
              <a:gd name="connsiteX25-681" fmla="*/ 1576606 w 3239999"/>
              <a:gd name="connsiteY25-682" fmla="*/ 402054 h 3032924"/>
              <a:gd name="connsiteX26-683" fmla="*/ 1576606 w 3239999"/>
              <a:gd name="connsiteY26-684" fmla="*/ 430441 h 3032924"/>
              <a:gd name="connsiteX27-685" fmla="*/ 1576606 w 3239999"/>
              <a:gd name="connsiteY27-686" fmla="*/ 526981 h 3032924"/>
              <a:gd name="connsiteX28-687" fmla="*/ 1576606 w 3239999"/>
              <a:gd name="connsiteY28-688" fmla="*/ 2765302 h 3032924"/>
              <a:gd name="connsiteX29-689" fmla="*/ 378630 w 3239999"/>
              <a:gd name="connsiteY29-690" fmla="*/ 2472117 h 3032924"/>
              <a:gd name="connsiteX30-691" fmla="*/ 384918 w 3239999"/>
              <a:gd name="connsiteY30-692" fmla="*/ 526981 h 3032924"/>
              <a:gd name="connsiteX31-693" fmla="*/ 239143 w 3239999"/>
              <a:gd name="connsiteY31-694" fmla="*/ 526981 h 3032924"/>
              <a:gd name="connsiteX32-695" fmla="*/ 239143 w 3239999"/>
              <a:gd name="connsiteY32-696" fmla="*/ 2776423 h 3032924"/>
              <a:gd name="connsiteX33-697" fmla="*/ 1576606 w 3239999"/>
              <a:gd name="connsiteY33-698" fmla="*/ 2776423 h 3032924"/>
              <a:gd name="connsiteX34-699" fmla="*/ 1668046 w 3239999"/>
              <a:gd name="connsiteY34-700" fmla="*/ 2869642 h 3032924"/>
              <a:gd name="connsiteX0-701" fmla="*/ 1576606 w 3239999"/>
              <a:gd name="connsiteY0-702" fmla="*/ 2778202 h 3032924"/>
              <a:gd name="connsiteX1-703" fmla="*/ 1663394 w 3239999"/>
              <a:gd name="connsiteY1-704" fmla="*/ 2778202 h 3032924"/>
              <a:gd name="connsiteX2-705" fmla="*/ 1663394 w 3239999"/>
              <a:gd name="connsiteY2-706" fmla="*/ 2776423 h 3032924"/>
              <a:gd name="connsiteX3-707" fmla="*/ 3000856 w 3239999"/>
              <a:gd name="connsiteY3-708" fmla="*/ 2776423 h 3032924"/>
              <a:gd name="connsiteX4-709" fmla="*/ 3000856 w 3239999"/>
              <a:gd name="connsiteY4-710" fmla="*/ 526981 h 3032924"/>
              <a:gd name="connsiteX5-711" fmla="*/ 2855082 w 3239999"/>
              <a:gd name="connsiteY5-712" fmla="*/ 526981 h 3032924"/>
              <a:gd name="connsiteX6-713" fmla="*/ 2861369 w 3239999"/>
              <a:gd name="connsiteY6-714" fmla="*/ 2472117 h 3032924"/>
              <a:gd name="connsiteX7-715" fmla="*/ 1663394 w 3239999"/>
              <a:gd name="connsiteY7-716" fmla="*/ 2765302 h 3032924"/>
              <a:gd name="connsiteX8-717" fmla="*/ 1663394 w 3239999"/>
              <a:gd name="connsiteY8-718" fmla="*/ 526981 h 3032924"/>
              <a:gd name="connsiteX9-719" fmla="*/ 1663394 w 3239999"/>
              <a:gd name="connsiteY9-720" fmla="*/ 430441 h 3032924"/>
              <a:gd name="connsiteX10-721" fmla="*/ 1663394 w 3239999"/>
              <a:gd name="connsiteY10-722" fmla="*/ 402054 h 3032924"/>
              <a:gd name="connsiteX11-723" fmla="*/ 2406065 w 3239999"/>
              <a:gd name="connsiteY11-724" fmla="*/ 22 h 3032924"/>
              <a:gd name="connsiteX12-725" fmla="*/ 2853673 w 3239999"/>
              <a:gd name="connsiteY12-726" fmla="*/ 91100 h 3032924"/>
              <a:gd name="connsiteX13-727" fmla="*/ 2854770 w 3239999"/>
              <a:gd name="connsiteY13-728" fmla="*/ 430441 h 3032924"/>
              <a:gd name="connsiteX14-729" fmla="*/ 3120669 w 3239999"/>
              <a:gd name="connsiteY14-730" fmla="*/ 428517 h 3032924"/>
              <a:gd name="connsiteX15-731" fmla="*/ 3120669 w 3239999"/>
              <a:gd name="connsiteY15-732" fmla="*/ 738345 h 3032924"/>
              <a:gd name="connsiteX16-733" fmla="*/ 3239999 w 3239999"/>
              <a:gd name="connsiteY16-734" fmla="*/ 738345 h 3032924"/>
              <a:gd name="connsiteX17-735" fmla="*/ 3239999 w 3239999"/>
              <a:gd name="connsiteY17-736" fmla="*/ 3032924 h 3032924"/>
              <a:gd name="connsiteX18-737" fmla="*/ 0 w 3239999"/>
              <a:gd name="connsiteY18-738" fmla="*/ 3032924 h 3032924"/>
              <a:gd name="connsiteX19-739" fmla="*/ 0 w 3239999"/>
              <a:gd name="connsiteY19-740" fmla="*/ 738345 h 3032924"/>
              <a:gd name="connsiteX20-741" fmla="*/ 102477 w 3239999"/>
              <a:gd name="connsiteY20-742" fmla="*/ 738345 h 3032924"/>
              <a:gd name="connsiteX21-743" fmla="*/ 102477 w 3239999"/>
              <a:gd name="connsiteY21-744" fmla="*/ 428517 h 3032924"/>
              <a:gd name="connsiteX22-745" fmla="*/ 385229 w 3239999"/>
              <a:gd name="connsiteY22-746" fmla="*/ 430441 h 3032924"/>
              <a:gd name="connsiteX23-747" fmla="*/ 386326 w 3239999"/>
              <a:gd name="connsiteY23-748" fmla="*/ 91100 h 3032924"/>
              <a:gd name="connsiteX24-749" fmla="*/ 833935 w 3239999"/>
              <a:gd name="connsiteY24-750" fmla="*/ 22 h 3032924"/>
              <a:gd name="connsiteX25-751" fmla="*/ 1576606 w 3239999"/>
              <a:gd name="connsiteY25-752" fmla="*/ 402054 h 3032924"/>
              <a:gd name="connsiteX26-753" fmla="*/ 1576606 w 3239999"/>
              <a:gd name="connsiteY26-754" fmla="*/ 430441 h 3032924"/>
              <a:gd name="connsiteX27-755" fmla="*/ 1576606 w 3239999"/>
              <a:gd name="connsiteY27-756" fmla="*/ 526981 h 3032924"/>
              <a:gd name="connsiteX28-757" fmla="*/ 1576606 w 3239999"/>
              <a:gd name="connsiteY28-758" fmla="*/ 2765302 h 3032924"/>
              <a:gd name="connsiteX29-759" fmla="*/ 378630 w 3239999"/>
              <a:gd name="connsiteY29-760" fmla="*/ 2472117 h 3032924"/>
              <a:gd name="connsiteX30-761" fmla="*/ 384918 w 3239999"/>
              <a:gd name="connsiteY30-762" fmla="*/ 526981 h 3032924"/>
              <a:gd name="connsiteX31-763" fmla="*/ 239143 w 3239999"/>
              <a:gd name="connsiteY31-764" fmla="*/ 526981 h 3032924"/>
              <a:gd name="connsiteX32-765" fmla="*/ 239143 w 3239999"/>
              <a:gd name="connsiteY32-766" fmla="*/ 2776423 h 3032924"/>
              <a:gd name="connsiteX33-767" fmla="*/ 1576606 w 3239999"/>
              <a:gd name="connsiteY33-768" fmla="*/ 2776423 h 3032924"/>
              <a:gd name="connsiteX34-769" fmla="*/ 1668046 w 3239999"/>
              <a:gd name="connsiteY34-770" fmla="*/ 2869642 h 3032924"/>
              <a:gd name="connsiteX0-771" fmla="*/ 1576606 w 3239999"/>
              <a:gd name="connsiteY0-772" fmla="*/ 2778202 h 3032924"/>
              <a:gd name="connsiteX1-773" fmla="*/ 1663394 w 3239999"/>
              <a:gd name="connsiteY1-774" fmla="*/ 2778202 h 3032924"/>
              <a:gd name="connsiteX2-775" fmla="*/ 1663394 w 3239999"/>
              <a:gd name="connsiteY2-776" fmla="*/ 2776423 h 3032924"/>
              <a:gd name="connsiteX3-777" fmla="*/ 3000856 w 3239999"/>
              <a:gd name="connsiteY3-778" fmla="*/ 2776423 h 3032924"/>
              <a:gd name="connsiteX4-779" fmla="*/ 3000856 w 3239999"/>
              <a:gd name="connsiteY4-780" fmla="*/ 526981 h 3032924"/>
              <a:gd name="connsiteX5-781" fmla="*/ 2855082 w 3239999"/>
              <a:gd name="connsiteY5-782" fmla="*/ 526981 h 3032924"/>
              <a:gd name="connsiteX6-783" fmla="*/ 2861369 w 3239999"/>
              <a:gd name="connsiteY6-784" fmla="*/ 2472117 h 3032924"/>
              <a:gd name="connsiteX7-785" fmla="*/ 1663394 w 3239999"/>
              <a:gd name="connsiteY7-786" fmla="*/ 2765302 h 3032924"/>
              <a:gd name="connsiteX8-787" fmla="*/ 1663394 w 3239999"/>
              <a:gd name="connsiteY8-788" fmla="*/ 526981 h 3032924"/>
              <a:gd name="connsiteX9-789" fmla="*/ 1663394 w 3239999"/>
              <a:gd name="connsiteY9-790" fmla="*/ 430441 h 3032924"/>
              <a:gd name="connsiteX10-791" fmla="*/ 1663394 w 3239999"/>
              <a:gd name="connsiteY10-792" fmla="*/ 402054 h 3032924"/>
              <a:gd name="connsiteX11-793" fmla="*/ 2406065 w 3239999"/>
              <a:gd name="connsiteY11-794" fmla="*/ 22 h 3032924"/>
              <a:gd name="connsiteX12-795" fmla="*/ 2853673 w 3239999"/>
              <a:gd name="connsiteY12-796" fmla="*/ 91100 h 3032924"/>
              <a:gd name="connsiteX13-797" fmla="*/ 2854770 w 3239999"/>
              <a:gd name="connsiteY13-798" fmla="*/ 430441 h 3032924"/>
              <a:gd name="connsiteX14-799" fmla="*/ 3120669 w 3239999"/>
              <a:gd name="connsiteY14-800" fmla="*/ 428517 h 3032924"/>
              <a:gd name="connsiteX15-801" fmla="*/ 3120669 w 3239999"/>
              <a:gd name="connsiteY15-802" fmla="*/ 738345 h 3032924"/>
              <a:gd name="connsiteX16-803" fmla="*/ 3239999 w 3239999"/>
              <a:gd name="connsiteY16-804" fmla="*/ 738345 h 3032924"/>
              <a:gd name="connsiteX17-805" fmla="*/ 3239999 w 3239999"/>
              <a:gd name="connsiteY17-806" fmla="*/ 3032924 h 3032924"/>
              <a:gd name="connsiteX18-807" fmla="*/ 0 w 3239999"/>
              <a:gd name="connsiteY18-808" fmla="*/ 3032924 h 3032924"/>
              <a:gd name="connsiteX19-809" fmla="*/ 0 w 3239999"/>
              <a:gd name="connsiteY19-810" fmla="*/ 738345 h 3032924"/>
              <a:gd name="connsiteX20-811" fmla="*/ 102477 w 3239999"/>
              <a:gd name="connsiteY20-812" fmla="*/ 738345 h 3032924"/>
              <a:gd name="connsiteX21-813" fmla="*/ 102477 w 3239999"/>
              <a:gd name="connsiteY21-814" fmla="*/ 428517 h 3032924"/>
              <a:gd name="connsiteX22-815" fmla="*/ 385229 w 3239999"/>
              <a:gd name="connsiteY22-816" fmla="*/ 430441 h 3032924"/>
              <a:gd name="connsiteX23-817" fmla="*/ 386326 w 3239999"/>
              <a:gd name="connsiteY23-818" fmla="*/ 91100 h 3032924"/>
              <a:gd name="connsiteX24-819" fmla="*/ 833935 w 3239999"/>
              <a:gd name="connsiteY24-820" fmla="*/ 22 h 3032924"/>
              <a:gd name="connsiteX25-821" fmla="*/ 1576606 w 3239999"/>
              <a:gd name="connsiteY25-822" fmla="*/ 402054 h 3032924"/>
              <a:gd name="connsiteX26-823" fmla="*/ 1576606 w 3239999"/>
              <a:gd name="connsiteY26-824" fmla="*/ 430441 h 3032924"/>
              <a:gd name="connsiteX27-825" fmla="*/ 1576606 w 3239999"/>
              <a:gd name="connsiteY27-826" fmla="*/ 526981 h 3032924"/>
              <a:gd name="connsiteX28-827" fmla="*/ 1576606 w 3239999"/>
              <a:gd name="connsiteY28-828" fmla="*/ 2765302 h 3032924"/>
              <a:gd name="connsiteX29-829" fmla="*/ 378630 w 3239999"/>
              <a:gd name="connsiteY29-830" fmla="*/ 2472117 h 3032924"/>
              <a:gd name="connsiteX30-831" fmla="*/ 384918 w 3239999"/>
              <a:gd name="connsiteY30-832" fmla="*/ 526981 h 3032924"/>
              <a:gd name="connsiteX31-833" fmla="*/ 239143 w 3239999"/>
              <a:gd name="connsiteY31-834" fmla="*/ 526981 h 3032924"/>
              <a:gd name="connsiteX32-835" fmla="*/ 239143 w 3239999"/>
              <a:gd name="connsiteY32-836" fmla="*/ 2776423 h 3032924"/>
              <a:gd name="connsiteX33-837" fmla="*/ 1576606 w 3239999"/>
              <a:gd name="connsiteY33-838" fmla="*/ 2776423 h 3032924"/>
              <a:gd name="connsiteX34-839" fmla="*/ 1668046 w 3239999"/>
              <a:gd name="connsiteY34-840" fmla="*/ 2869642 h 3032924"/>
              <a:gd name="connsiteX0-841" fmla="*/ 1576606 w 3239999"/>
              <a:gd name="connsiteY0-842" fmla="*/ 2778202 h 3032924"/>
              <a:gd name="connsiteX1-843" fmla="*/ 1663394 w 3239999"/>
              <a:gd name="connsiteY1-844" fmla="*/ 2778202 h 3032924"/>
              <a:gd name="connsiteX2-845" fmla="*/ 1663394 w 3239999"/>
              <a:gd name="connsiteY2-846" fmla="*/ 2776423 h 3032924"/>
              <a:gd name="connsiteX3-847" fmla="*/ 3000856 w 3239999"/>
              <a:gd name="connsiteY3-848" fmla="*/ 2776423 h 3032924"/>
              <a:gd name="connsiteX4-849" fmla="*/ 3000856 w 3239999"/>
              <a:gd name="connsiteY4-850" fmla="*/ 526981 h 3032924"/>
              <a:gd name="connsiteX5-851" fmla="*/ 2855082 w 3239999"/>
              <a:gd name="connsiteY5-852" fmla="*/ 526981 h 3032924"/>
              <a:gd name="connsiteX6-853" fmla="*/ 2861369 w 3239999"/>
              <a:gd name="connsiteY6-854" fmla="*/ 2472117 h 3032924"/>
              <a:gd name="connsiteX7-855" fmla="*/ 1663394 w 3239999"/>
              <a:gd name="connsiteY7-856" fmla="*/ 2765302 h 3032924"/>
              <a:gd name="connsiteX8-857" fmla="*/ 1663394 w 3239999"/>
              <a:gd name="connsiteY8-858" fmla="*/ 526981 h 3032924"/>
              <a:gd name="connsiteX9-859" fmla="*/ 1663394 w 3239999"/>
              <a:gd name="connsiteY9-860" fmla="*/ 430441 h 3032924"/>
              <a:gd name="connsiteX10-861" fmla="*/ 1663394 w 3239999"/>
              <a:gd name="connsiteY10-862" fmla="*/ 402054 h 3032924"/>
              <a:gd name="connsiteX11-863" fmla="*/ 2406065 w 3239999"/>
              <a:gd name="connsiteY11-864" fmla="*/ 22 h 3032924"/>
              <a:gd name="connsiteX12-865" fmla="*/ 2853673 w 3239999"/>
              <a:gd name="connsiteY12-866" fmla="*/ 91100 h 3032924"/>
              <a:gd name="connsiteX13-867" fmla="*/ 2854770 w 3239999"/>
              <a:gd name="connsiteY13-868" fmla="*/ 430441 h 3032924"/>
              <a:gd name="connsiteX14-869" fmla="*/ 3120669 w 3239999"/>
              <a:gd name="connsiteY14-870" fmla="*/ 428517 h 3032924"/>
              <a:gd name="connsiteX15-871" fmla="*/ 3120669 w 3239999"/>
              <a:gd name="connsiteY15-872" fmla="*/ 738345 h 3032924"/>
              <a:gd name="connsiteX16-873" fmla="*/ 3239999 w 3239999"/>
              <a:gd name="connsiteY16-874" fmla="*/ 738345 h 3032924"/>
              <a:gd name="connsiteX17-875" fmla="*/ 3239999 w 3239999"/>
              <a:gd name="connsiteY17-876" fmla="*/ 3032924 h 3032924"/>
              <a:gd name="connsiteX18-877" fmla="*/ 0 w 3239999"/>
              <a:gd name="connsiteY18-878" fmla="*/ 3032924 h 3032924"/>
              <a:gd name="connsiteX19-879" fmla="*/ 0 w 3239999"/>
              <a:gd name="connsiteY19-880" fmla="*/ 738345 h 3032924"/>
              <a:gd name="connsiteX20-881" fmla="*/ 102477 w 3239999"/>
              <a:gd name="connsiteY20-882" fmla="*/ 738345 h 3032924"/>
              <a:gd name="connsiteX21-883" fmla="*/ 102477 w 3239999"/>
              <a:gd name="connsiteY21-884" fmla="*/ 428517 h 3032924"/>
              <a:gd name="connsiteX22-885" fmla="*/ 385229 w 3239999"/>
              <a:gd name="connsiteY22-886" fmla="*/ 430441 h 3032924"/>
              <a:gd name="connsiteX23-887" fmla="*/ 386326 w 3239999"/>
              <a:gd name="connsiteY23-888" fmla="*/ 91100 h 3032924"/>
              <a:gd name="connsiteX24-889" fmla="*/ 833935 w 3239999"/>
              <a:gd name="connsiteY24-890" fmla="*/ 22 h 3032924"/>
              <a:gd name="connsiteX25-891" fmla="*/ 1576606 w 3239999"/>
              <a:gd name="connsiteY25-892" fmla="*/ 402054 h 3032924"/>
              <a:gd name="connsiteX26-893" fmla="*/ 1576606 w 3239999"/>
              <a:gd name="connsiteY26-894" fmla="*/ 430441 h 3032924"/>
              <a:gd name="connsiteX27-895" fmla="*/ 1576606 w 3239999"/>
              <a:gd name="connsiteY27-896" fmla="*/ 526981 h 3032924"/>
              <a:gd name="connsiteX28-897" fmla="*/ 1576606 w 3239999"/>
              <a:gd name="connsiteY28-898" fmla="*/ 2765302 h 3032924"/>
              <a:gd name="connsiteX29-899" fmla="*/ 378630 w 3239999"/>
              <a:gd name="connsiteY29-900" fmla="*/ 2472117 h 3032924"/>
              <a:gd name="connsiteX30-901" fmla="*/ 384918 w 3239999"/>
              <a:gd name="connsiteY30-902" fmla="*/ 526981 h 3032924"/>
              <a:gd name="connsiteX31-903" fmla="*/ 239143 w 3239999"/>
              <a:gd name="connsiteY31-904" fmla="*/ 526981 h 3032924"/>
              <a:gd name="connsiteX32-905" fmla="*/ 239143 w 3239999"/>
              <a:gd name="connsiteY32-906" fmla="*/ 2776423 h 3032924"/>
              <a:gd name="connsiteX33-907" fmla="*/ 1576606 w 3239999"/>
              <a:gd name="connsiteY33-908" fmla="*/ 2776423 h 3032924"/>
              <a:gd name="connsiteX34-909" fmla="*/ 1668046 w 3239999"/>
              <a:gd name="connsiteY34-910" fmla="*/ 2869642 h 3032924"/>
              <a:gd name="connsiteX0-911" fmla="*/ 1576606 w 3239999"/>
              <a:gd name="connsiteY0-912" fmla="*/ 2778202 h 3032924"/>
              <a:gd name="connsiteX1-913" fmla="*/ 1663394 w 3239999"/>
              <a:gd name="connsiteY1-914" fmla="*/ 2778202 h 3032924"/>
              <a:gd name="connsiteX2-915" fmla="*/ 1663394 w 3239999"/>
              <a:gd name="connsiteY2-916" fmla="*/ 2776423 h 3032924"/>
              <a:gd name="connsiteX3-917" fmla="*/ 3000856 w 3239999"/>
              <a:gd name="connsiteY3-918" fmla="*/ 2776423 h 3032924"/>
              <a:gd name="connsiteX4-919" fmla="*/ 3000856 w 3239999"/>
              <a:gd name="connsiteY4-920" fmla="*/ 526981 h 3032924"/>
              <a:gd name="connsiteX5-921" fmla="*/ 2855082 w 3239999"/>
              <a:gd name="connsiteY5-922" fmla="*/ 526981 h 3032924"/>
              <a:gd name="connsiteX6-923" fmla="*/ 2861369 w 3239999"/>
              <a:gd name="connsiteY6-924" fmla="*/ 2472117 h 3032924"/>
              <a:gd name="connsiteX7-925" fmla="*/ 1663394 w 3239999"/>
              <a:gd name="connsiteY7-926" fmla="*/ 2765302 h 3032924"/>
              <a:gd name="connsiteX8-927" fmla="*/ 1663394 w 3239999"/>
              <a:gd name="connsiteY8-928" fmla="*/ 526981 h 3032924"/>
              <a:gd name="connsiteX9-929" fmla="*/ 1663394 w 3239999"/>
              <a:gd name="connsiteY9-930" fmla="*/ 430441 h 3032924"/>
              <a:gd name="connsiteX10-931" fmla="*/ 1663394 w 3239999"/>
              <a:gd name="connsiteY10-932" fmla="*/ 402054 h 3032924"/>
              <a:gd name="connsiteX11-933" fmla="*/ 2406065 w 3239999"/>
              <a:gd name="connsiteY11-934" fmla="*/ 22 h 3032924"/>
              <a:gd name="connsiteX12-935" fmla="*/ 2853673 w 3239999"/>
              <a:gd name="connsiteY12-936" fmla="*/ 91100 h 3032924"/>
              <a:gd name="connsiteX13-937" fmla="*/ 2854770 w 3239999"/>
              <a:gd name="connsiteY13-938" fmla="*/ 430441 h 3032924"/>
              <a:gd name="connsiteX14-939" fmla="*/ 3120669 w 3239999"/>
              <a:gd name="connsiteY14-940" fmla="*/ 428517 h 3032924"/>
              <a:gd name="connsiteX15-941" fmla="*/ 3120669 w 3239999"/>
              <a:gd name="connsiteY15-942" fmla="*/ 738345 h 3032924"/>
              <a:gd name="connsiteX16-943" fmla="*/ 3239999 w 3239999"/>
              <a:gd name="connsiteY16-944" fmla="*/ 738345 h 3032924"/>
              <a:gd name="connsiteX17-945" fmla="*/ 3239999 w 3239999"/>
              <a:gd name="connsiteY17-946" fmla="*/ 3032924 h 3032924"/>
              <a:gd name="connsiteX18-947" fmla="*/ 0 w 3239999"/>
              <a:gd name="connsiteY18-948" fmla="*/ 3032924 h 3032924"/>
              <a:gd name="connsiteX19-949" fmla="*/ 0 w 3239999"/>
              <a:gd name="connsiteY19-950" fmla="*/ 738345 h 3032924"/>
              <a:gd name="connsiteX20-951" fmla="*/ 102477 w 3239999"/>
              <a:gd name="connsiteY20-952" fmla="*/ 738345 h 3032924"/>
              <a:gd name="connsiteX21-953" fmla="*/ 102477 w 3239999"/>
              <a:gd name="connsiteY21-954" fmla="*/ 428517 h 3032924"/>
              <a:gd name="connsiteX22-955" fmla="*/ 385229 w 3239999"/>
              <a:gd name="connsiteY22-956" fmla="*/ 430441 h 3032924"/>
              <a:gd name="connsiteX23-957" fmla="*/ 386326 w 3239999"/>
              <a:gd name="connsiteY23-958" fmla="*/ 91100 h 3032924"/>
              <a:gd name="connsiteX24-959" fmla="*/ 833935 w 3239999"/>
              <a:gd name="connsiteY24-960" fmla="*/ 22 h 3032924"/>
              <a:gd name="connsiteX25-961" fmla="*/ 1576606 w 3239999"/>
              <a:gd name="connsiteY25-962" fmla="*/ 402054 h 3032924"/>
              <a:gd name="connsiteX26-963" fmla="*/ 1576606 w 3239999"/>
              <a:gd name="connsiteY26-964" fmla="*/ 430441 h 3032924"/>
              <a:gd name="connsiteX27-965" fmla="*/ 1576606 w 3239999"/>
              <a:gd name="connsiteY27-966" fmla="*/ 526981 h 3032924"/>
              <a:gd name="connsiteX28-967" fmla="*/ 1576606 w 3239999"/>
              <a:gd name="connsiteY28-968" fmla="*/ 2765302 h 3032924"/>
              <a:gd name="connsiteX29-969" fmla="*/ 378630 w 3239999"/>
              <a:gd name="connsiteY29-970" fmla="*/ 2472117 h 3032924"/>
              <a:gd name="connsiteX30-971" fmla="*/ 384918 w 3239999"/>
              <a:gd name="connsiteY30-972" fmla="*/ 526981 h 3032924"/>
              <a:gd name="connsiteX31-973" fmla="*/ 239143 w 3239999"/>
              <a:gd name="connsiteY31-974" fmla="*/ 526981 h 3032924"/>
              <a:gd name="connsiteX32-975" fmla="*/ 239143 w 3239999"/>
              <a:gd name="connsiteY32-976" fmla="*/ 2776423 h 3032924"/>
              <a:gd name="connsiteX33-977" fmla="*/ 1576606 w 3239999"/>
              <a:gd name="connsiteY33-978" fmla="*/ 2776423 h 3032924"/>
              <a:gd name="connsiteX34-979" fmla="*/ 1668046 w 3239999"/>
              <a:gd name="connsiteY34-980" fmla="*/ 2869642 h 3032924"/>
              <a:gd name="connsiteX0-981" fmla="*/ 1576606 w 3239999"/>
              <a:gd name="connsiteY0-982" fmla="*/ 2778202 h 3032924"/>
              <a:gd name="connsiteX1-983" fmla="*/ 1663394 w 3239999"/>
              <a:gd name="connsiteY1-984" fmla="*/ 2778202 h 3032924"/>
              <a:gd name="connsiteX2-985" fmla="*/ 1663394 w 3239999"/>
              <a:gd name="connsiteY2-986" fmla="*/ 2776423 h 3032924"/>
              <a:gd name="connsiteX3-987" fmla="*/ 3000856 w 3239999"/>
              <a:gd name="connsiteY3-988" fmla="*/ 2776423 h 3032924"/>
              <a:gd name="connsiteX4-989" fmla="*/ 3000856 w 3239999"/>
              <a:gd name="connsiteY4-990" fmla="*/ 526981 h 3032924"/>
              <a:gd name="connsiteX5-991" fmla="*/ 2855082 w 3239999"/>
              <a:gd name="connsiteY5-992" fmla="*/ 526981 h 3032924"/>
              <a:gd name="connsiteX6-993" fmla="*/ 2861369 w 3239999"/>
              <a:gd name="connsiteY6-994" fmla="*/ 2472117 h 3032924"/>
              <a:gd name="connsiteX7-995" fmla="*/ 1663394 w 3239999"/>
              <a:gd name="connsiteY7-996" fmla="*/ 2765302 h 3032924"/>
              <a:gd name="connsiteX8-997" fmla="*/ 1663394 w 3239999"/>
              <a:gd name="connsiteY8-998" fmla="*/ 526981 h 3032924"/>
              <a:gd name="connsiteX9-999" fmla="*/ 1663394 w 3239999"/>
              <a:gd name="connsiteY9-1000" fmla="*/ 430441 h 3032924"/>
              <a:gd name="connsiteX10-1001" fmla="*/ 1663394 w 3239999"/>
              <a:gd name="connsiteY10-1002" fmla="*/ 402054 h 3032924"/>
              <a:gd name="connsiteX11-1003" fmla="*/ 2406065 w 3239999"/>
              <a:gd name="connsiteY11-1004" fmla="*/ 22 h 3032924"/>
              <a:gd name="connsiteX12-1005" fmla="*/ 2853673 w 3239999"/>
              <a:gd name="connsiteY12-1006" fmla="*/ 91100 h 3032924"/>
              <a:gd name="connsiteX13-1007" fmla="*/ 2854770 w 3239999"/>
              <a:gd name="connsiteY13-1008" fmla="*/ 430441 h 3032924"/>
              <a:gd name="connsiteX14-1009" fmla="*/ 3120669 w 3239999"/>
              <a:gd name="connsiteY14-1010" fmla="*/ 428517 h 3032924"/>
              <a:gd name="connsiteX15-1011" fmla="*/ 3120669 w 3239999"/>
              <a:gd name="connsiteY15-1012" fmla="*/ 738345 h 3032924"/>
              <a:gd name="connsiteX16-1013" fmla="*/ 3239999 w 3239999"/>
              <a:gd name="connsiteY16-1014" fmla="*/ 738345 h 3032924"/>
              <a:gd name="connsiteX17-1015" fmla="*/ 3239999 w 3239999"/>
              <a:gd name="connsiteY17-1016" fmla="*/ 3032924 h 3032924"/>
              <a:gd name="connsiteX18-1017" fmla="*/ 0 w 3239999"/>
              <a:gd name="connsiteY18-1018" fmla="*/ 3032924 h 3032924"/>
              <a:gd name="connsiteX19-1019" fmla="*/ 0 w 3239999"/>
              <a:gd name="connsiteY19-1020" fmla="*/ 738345 h 3032924"/>
              <a:gd name="connsiteX20-1021" fmla="*/ 102477 w 3239999"/>
              <a:gd name="connsiteY20-1022" fmla="*/ 738345 h 3032924"/>
              <a:gd name="connsiteX21-1023" fmla="*/ 102477 w 3239999"/>
              <a:gd name="connsiteY21-1024" fmla="*/ 428517 h 3032924"/>
              <a:gd name="connsiteX22-1025" fmla="*/ 385229 w 3239999"/>
              <a:gd name="connsiteY22-1026" fmla="*/ 430441 h 3032924"/>
              <a:gd name="connsiteX23-1027" fmla="*/ 386326 w 3239999"/>
              <a:gd name="connsiteY23-1028" fmla="*/ 91100 h 3032924"/>
              <a:gd name="connsiteX24-1029" fmla="*/ 833935 w 3239999"/>
              <a:gd name="connsiteY24-1030" fmla="*/ 22 h 3032924"/>
              <a:gd name="connsiteX25-1031" fmla="*/ 1576606 w 3239999"/>
              <a:gd name="connsiteY25-1032" fmla="*/ 402054 h 3032924"/>
              <a:gd name="connsiteX26-1033" fmla="*/ 1576606 w 3239999"/>
              <a:gd name="connsiteY26-1034" fmla="*/ 430441 h 3032924"/>
              <a:gd name="connsiteX27-1035" fmla="*/ 1576606 w 3239999"/>
              <a:gd name="connsiteY27-1036" fmla="*/ 526981 h 3032924"/>
              <a:gd name="connsiteX28-1037" fmla="*/ 1576606 w 3239999"/>
              <a:gd name="connsiteY28-1038" fmla="*/ 2765302 h 3032924"/>
              <a:gd name="connsiteX29-1039" fmla="*/ 378630 w 3239999"/>
              <a:gd name="connsiteY29-1040" fmla="*/ 2472117 h 3032924"/>
              <a:gd name="connsiteX30-1041" fmla="*/ 384918 w 3239999"/>
              <a:gd name="connsiteY30-1042" fmla="*/ 526981 h 3032924"/>
              <a:gd name="connsiteX31-1043" fmla="*/ 239143 w 3239999"/>
              <a:gd name="connsiteY31-1044" fmla="*/ 526981 h 3032924"/>
              <a:gd name="connsiteX32-1045" fmla="*/ 239143 w 3239999"/>
              <a:gd name="connsiteY32-1046" fmla="*/ 2776423 h 3032924"/>
              <a:gd name="connsiteX33-1047" fmla="*/ 1576606 w 3239999"/>
              <a:gd name="connsiteY33-1048" fmla="*/ 2776423 h 3032924"/>
              <a:gd name="connsiteX34-1049" fmla="*/ 1668046 w 3239999"/>
              <a:gd name="connsiteY34-1050" fmla="*/ 2869642 h 3032924"/>
              <a:gd name="connsiteX0-1051" fmla="*/ 1576606 w 3239999"/>
              <a:gd name="connsiteY0-1052" fmla="*/ 2778202 h 3032924"/>
              <a:gd name="connsiteX1-1053" fmla="*/ 1663394 w 3239999"/>
              <a:gd name="connsiteY1-1054" fmla="*/ 2778202 h 3032924"/>
              <a:gd name="connsiteX2-1055" fmla="*/ 1663394 w 3239999"/>
              <a:gd name="connsiteY2-1056" fmla="*/ 2776423 h 3032924"/>
              <a:gd name="connsiteX3-1057" fmla="*/ 3000856 w 3239999"/>
              <a:gd name="connsiteY3-1058" fmla="*/ 2776423 h 3032924"/>
              <a:gd name="connsiteX4-1059" fmla="*/ 3000856 w 3239999"/>
              <a:gd name="connsiteY4-1060" fmla="*/ 526981 h 3032924"/>
              <a:gd name="connsiteX5-1061" fmla="*/ 2855082 w 3239999"/>
              <a:gd name="connsiteY5-1062" fmla="*/ 526981 h 3032924"/>
              <a:gd name="connsiteX6-1063" fmla="*/ 2861369 w 3239999"/>
              <a:gd name="connsiteY6-1064" fmla="*/ 2472117 h 3032924"/>
              <a:gd name="connsiteX7-1065" fmla="*/ 1663394 w 3239999"/>
              <a:gd name="connsiteY7-1066" fmla="*/ 2765302 h 3032924"/>
              <a:gd name="connsiteX8-1067" fmla="*/ 1663394 w 3239999"/>
              <a:gd name="connsiteY8-1068" fmla="*/ 526981 h 3032924"/>
              <a:gd name="connsiteX9-1069" fmla="*/ 1663394 w 3239999"/>
              <a:gd name="connsiteY9-1070" fmla="*/ 430441 h 3032924"/>
              <a:gd name="connsiteX10-1071" fmla="*/ 1663394 w 3239999"/>
              <a:gd name="connsiteY10-1072" fmla="*/ 402054 h 3032924"/>
              <a:gd name="connsiteX11-1073" fmla="*/ 2406065 w 3239999"/>
              <a:gd name="connsiteY11-1074" fmla="*/ 22 h 3032924"/>
              <a:gd name="connsiteX12-1075" fmla="*/ 2853673 w 3239999"/>
              <a:gd name="connsiteY12-1076" fmla="*/ 91100 h 3032924"/>
              <a:gd name="connsiteX13-1077" fmla="*/ 2854770 w 3239999"/>
              <a:gd name="connsiteY13-1078" fmla="*/ 430441 h 3032924"/>
              <a:gd name="connsiteX14-1079" fmla="*/ 3120669 w 3239999"/>
              <a:gd name="connsiteY14-1080" fmla="*/ 428517 h 3032924"/>
              <a:gd name="connsiteX15-1081" fmla="*/ 3120669 w 3239999"/>
              <a:gd name="connsiteY15-1082" fmla="*/ 738345 h 3032924"/>
              <a:gd name="connsiteX16-1083" fmla="*/ 3239999 w 3239999"/>
              <a:gd name="connsiteY16-1084" fmla="*/ 738345 h 3032924"/>
              <a:gd name="connsiteX17-1085" fmla="*/ 3239999 w 3239999"/>
              <a:gd name="connsiteY17-1086" fmla="*/ 3032924 h 3032924"/>
              <a:gd name="connsiteX18-1087" fmla="*/ 0 w 3239999"/>
              <a:gd name="connsiteY18-1088" fmla="*/ 3032924 h 3032924"/>
              <a:gd name="connsiteX19-1089" fmla="*/ 0 w 3239999"/>
              <a:gd name="connsiteY19-1090" fmla="*/ 738345 h 3032924"/>
              <a:gd name="connsiteX20-1091" fmla="*/ 102477 w 3239999"/>
              <a:gd name="connsiteY20-1092" fmla="*/ 738345 h 3032924"/>
              <a:gd name="connsiteX21-1093" fmla="*/ 102477 w 3239999"/>
              <a:gd name="connsiteY21-1094" fmla="*/ 428517 h 3032924"/>
              <a:gd name="connsiteX22-1095" fmla="*/ 385229 w 3239999"/>
              <a:gd name="connsiteY22-1096" fmla="*/ 430441 h 3032924"/>
              <a:gd name="connsiteX23-1097" fmla="*/ 386326 w 3239999"/>
              <a:gd name="connsiteY23-1098" fmla="*/ 91100 h 3032924"/>
              <a:gd name="connsiteX24-1099" fmla="*/ 833935 w 3239999"/>
              <a:gd name="connsiteY24-1100" fmla="*/ 22 h 3032924"/>
              <a:gd name="connsiteX25-1101" fmla="*/ 1576606 w 3239999"/>
              <a:gd name="connsiteY25-1102" fmla="*/ 402054 h 3032924"/>
              <a:gd name="connsiteX26-1103" fmla="*/ 1576606 w 3239999"/>
              <a:gd name="connsiteY26-1104" fmla="*/ 430441 h 3032924"/>
              <a:gd name="connsiteX27-1105" fmla="*/ 1576606 w 3239999"/>
              <a:gd name="connsiteY27-1106" fmla="*/ 526981 h 3032924"/>
              <a:gd name="connsiteX28-1107" fmla="*/ 1576606 w 3239999"/>
              <a:gd name="connsiteY28-1108" fmla="*/ 2765302 h 3032924"/>
              <a:gd name="connsiteX29-1109" fmla="*/ 378630 w 3239999"/>
              <a:gd name="connsiteY29-1110" fmla="*/ 2472117 h 3032924"/>
              <a:gd name="connsiteX30-1111" fmla="*/ 384918 w 3239999"/>
              <a:gd name="connsiteY30-1112" fmla="*/ 526981 h 3032924"/>
              <a:gd name="connsiteX31-1113" fmla="*/ 239143 w 3239999"/>
              <a:gd name="connsiteY31-1114" fmla="*/ 526981 h 3032924"/>
              <a:gd name="connsiteX32-1115" fmla="*/ 239143 w 3239999"/>
              <a:gd name="connsiteY32-1116" fmla="*/ 2776423 h 3032924"/>
              <a:gd name="connsiteX33-1117" fmla="*/ 1576606 w 3239999"/>
              <a:gd name="connsiteY33-1118" fmla="*/ 2776423 h 3032924"/>
              <a:gd name="connsiteX0-1119" fmla="*/ 1576606 w 3239999"/>
              <a:gd name="connsiteY0-1120" fmla="*/ 2778202 h 3032924"/>
              <a:gd name="connsiteX1-1121" fmla="*/ 1663394 w 3239999"/>
              <a:gd name="connsiteY1-1122" fmla="*/ 2778202 h 3032924"/>
              <a:gd name="connsiteX2-1123" fmla="*/ 1663394 w 3239999"/>
              <a:gd name="connsiteY2-1124" fmla="*/ 2776423 h 3032924"/>
              <a:gd name="connsiteX3-1125" fmla="*/ 3000856 w 3239999"/>
              <a:gd name="connsiteY3-1126" fmla="*/ 2776423 h 3032924"/>
              <a:gd name="connsiteX4-1127" fmla="*/ 3000856 w 3239999"/>
              <a:gd name="connsiteY4-1128" fmla="*/ 526981 h 3032924"/>
              <a:gd name="connsiteX5-1129" fmla="*/ 2855082 w 3239999"/>
              <a:gd name="connsiteY5-1130" fmla="*/ 526981 h 3032924"/>
              <a:gd name="connsiteX6-1131" fmla="*/ 2861369 w 3239999"/>
              <a:gd name="connsiteY6-1132" fmla="*/ 2472117 h 3032924"/>
              <a:gd name="connsiteX7-1133" fmla="*/ 1663394 w 3239999"/>
              <a:gd name="connsiteY7-1134" fmla="*/ 2765302 h 3032924"/>
              <a:gd name="connsiteX8-1135" fmla="*/ 1663394 w 3239999"/>
              <a:gd name="connsiteY8-1136" fmla="*/ 526981 h 3032924"/>
              <a:gd name="connsiteX9-1137" fmla="*/ 1663394 w 3239999"/>
              <a:gd name="connsiteY9-1138" fmla="*/ 430441 h 3032924"/>
              <a:gd name="connsiteX10-1139" fmla="*/ 1663394 w 3239999"/>
              <a:gd name="connsiteY10-1140" fmla="*/ 402054 h 3032924"/>
              <a:gd name="connsiteX11-1141" fmla="*/ 2406065 w 3239999"/>
              <a:gd name="connsiteY11-1142" fmla="*/ 22 h 3032924"/>
              <a:gd name="connsiteX12-1143" fmla="*/ 2853673 w 3239999"/>
              <a:gd name="connsiteY12-1144" fmla="*/ 91100 h 3032924"/>
              <a:gd name="connsiteX13-1145" fmla="*/ 2854770 w 3239999"/>
              <a:gd name="connsiteY13-1146" fmla="*/ 430441 h 3032924"/>
              <a:gd name="connsiteX14-1147" fmla="*/ 3120669 w 3239999"/>
              <a:gd name="connsiteY14-1148" fmla="*/ 428517 h 3032924"/>
              <a:gd name="connsiteX15-1149" fmla="*/ 3120669 w 3239999"/>
              <a:gd name="connsiteY15-1150" fmla="*/ 738345 h 3032924"/>
              <a:gd name="connsiteX16-1151" fmla="*/ 3239999 w 3239999"/>
              <a:gd name="connsiteY16-1152" fmla="*/ 738345 h 3032924"/>
              <a:gd name="connsiteX17-1153" fmla="*/ 3239999 w 3239999"/>
              <a:gd name="connsiteY17-1154" fmla="*/ 3032924 h 3032924"/>
              <a:gd name="connsiteX18-1155" fmla="*/ 0 w 3239999"/>
              <a:gd name="connsiteY18-1156" fmla="*/ 3032924 h 3032924"/>
              <a:gd name="connsiteX19-1157" fmla="*/ 0 w 3239999"/>
              <a:gd name="connsiteY19-1158" fmla="*/ 738345 h 3032924"/>
              <a:gd name="connsiteX20-1159" fmla="*/ 102477 w 3239999"/>
              <a:gd name="connsiteY20-1160" fmla="*/ 738345 h 3032924"/>
              <a:gd name="connsiteX21-1161" fmla="*/ 102477 w 3239999"/>
              <a:gd name="connsiteY21-1162" fmla="*/ 428517 h 3032924"/>
              <a:gd name="connsiteX22-1163" fmla="*/ 385229 w 3239999"/>
              <a:gd name="connsiteY22-1164" fmla="*/ 430441 h 3032924"/>
              <a:gd name="connsiteX23-1165" fmla="*/ 386326 w 3239999"/>
              <a:gd name="connsiteY23-1166" fmla="*/ 91100 h 3032924"/>
              <a:gd name="connsiteX24-1167" fmla="*/ 833935 w 3239999"/>
              <a:gd name="connsiteY24-1168" fmla="*/ 22 h 3032924"/>
              <a:gd name="connsiteX25-1169" fmla="*/ 1576606 w 3239999"/>
              <a:gd name="connsiteY25-1170" fmla="*/ 402054 h 3032924"/>
              <a:gd name="connsiteX26-1171" fmla="*/ 1576606 w 3239999"/>
              <a:gd name="connsiteY26-1172" fmla="*/ 430441 h 3032924"/>
              <a:gd name="connsiteX27-1173" fmla="*/ 1576606 w 3239999"/>
              <a:gd name="connsiteY27-1174" fmla="*/ 526981 h 3032924"/>
              <a:gd name="connsiteX28-1175" fmla="*/ 1576606 w 3239999"/>
              <a:gd name="connsiteY28-1176" fmla="*/ 2765302 h 3032924"/>
              <a:gd name="connsiteX29-1177" fmla="*/ 378630 w 3239999"/>
              <a:gd name="connsiteY29-1178" fmla="*/ 2472117 h 3032924"/>
              <a:gd name="connsiteX30-1179" fmla="*/ 384918 w 3239999"/>
              <a:gd name="connsiteY30-1180" fmla="*/ 526981 h 3032924"/>
              <a:gd name="connsiteX31-1181" fmla="*/ 239143 w 3239999"/>
              <a:gd name="connsiteY31-1182" fmla="*/ 526981 h 3032924"/>
              <a:gd name="connsiteX32-1183" fmla="*/ 239143 w 3239999"/>
              <a:gd name="connsiteY32-1184" fmla="*/ 2776423 h 3032924"/>
              <a:gd name="connsiteX33-1185" fmla="*/ 1576606 w 3239999"/>
              <a:gd name="connsiteY33-1186" fmla="*/ 2776423 h 3032924"/>
              <a:gd name="connsiteX0-1187" fmla="*/ 1576606 w 3239999"/>
              <a:gd name="connsiteY0-1188" fmla="*/ 2778202 h 3032924"/>
              <a:gd name="connsiteX1-1189" fmla="*/ 1663394 w 3239999"/>
              <a:gd name="connsiteY1-1190" fmla="*/ 2778202 h 3032924"/>
              <a:gd name="connsiteX2-1191" fmla="*/ 1663394 w 3239999"/>
              <a:gd name="connsiteY2-1192" fmla="*/ 2776423 h 3032924"/>
              <a:gd name="connsiteX3-1193" fmla="*/ 3000856 w 3239999"/>
              <a:gd name="connsiteY3-1194" fmla="*/ 2776423 h 3032924"/>
              <a:gd name="connsiteX4-1195" fmla="*/ 3000856 w 3239999"/>
              <a:gd name="connsiteY4-1196" fmla="*/ 526981 h 3032924"/>
              <a:gd name="connsiteX5-1197" fmla="*/ 2855082 w 3239999"/>
              <a:gd name="connsiteY5-1198" fmla="*/ 526981 h 3032924"/>
              <a:gd name="connsiteX6-1199" fmla="*/ 2861369 w 3239999"/>
              <a:gd name="connsiteY6-1200" fmla="*/ 2472117 h 3032924"/>
              <a:gd name="connsiteX7-1201" fmla="*/ 1663394 w 3239999"/>
              <a:gd name="connsiteY7-1202" fmla="*/ 2765302 h 3032924"/>
              <a:gd name="connsiteX8-1203" fmla="*/ 1663394 w 3239999"/>
              <a:gd name="connsiteY8-1204" fmla="*/ 526981 h 3032924"/>
              <a:gd name="connsiteX9-1205" fmla="*/ 1663394 w 3239999"/>
              <a:gd name="connsiteY9-1206" fmla="*/ 430441 h 3032924"/>
              <a:gd name="connsiteX10-1207" fmla="*/ 1663394 w 3239999"/>
              <a:gd name="connsiteY10-1208" fmla="*/ 402054 h 3032924"/>
              <a:gd name="connsiteX11-1209" fmla="*/ 2406065 w 3239999"/>
              <a:gd name="connsiteY11-1210" fmla="*/ 22 h 3032924"/>
              <a:gd name="connsiteX12-1211" fmla="*/ 2853673 w 3239999"/>
              <a:gd name="connsiteY12-1212" fmla="*/ 91100 h 3032924"/>
              <a:gd name="connsiteX13-1213" fmla="*/ 2854770 w 3239999"/>
              <a:gd name="connsiteY13-1214" fmla="*/ 430441 h 3032924"/>
              <a:gd name="connsiteX14-1215" fmla="*/ 3120669 w 3239999"/>
              <a:gd name="connsiteY14-1216" fmla="*/ 428517 h 3032924"/>
              <a:gd name="connsiteX15-1217" fmla="*/ 3120669 w 3239999"/>
              <a:gd name="connsiteY15-1218" fmla="*/ 738345 h 3032924"/>
              <a:gd name="connsiteX16-1219" fmla="*/ 3239999 w 3239999"/>
              <a:gd name="connsiteY16-1220" fmla="*/ 738345 h 3032924"/>
              <a:gd name="connsiteX17-1221" fmla="*/ 3239999 w 3239999"/>
              <a:gd name="connsiteY17-1222" fmla="*/ 3032924 h 3032924"/>
              <a:gd name="connsiteX18-1223" fmla="*/ 0 w 3239999"/>
              <a:gd name="connsiteY18-1224" fmla="*/ 3032924 h 3032924"/>
              <a:gd name="connsiteX19-1225" fmla="*/ 0 w 3239999"/>
              <a:gd name="connsiteY19-1226" fmla="*/ 738345 h 3032924"/>
              <a:gd name="connsiteX20-1227" fmla="*/ 102477 w 3239999"/>
              <a:gd name="connsiteY20-1228" fmla="*/ 738345 h 3032924"/>
              <a:gd name="connsiteX21-1229" fmla="*/ 102477 w 3239999"/>
              <a:gd name="connsiteY21-1230" fmla="*/ 428517 h 3032924"/>
              <a:gd name="connsiteX22-1231" fmla="*/ 385229 w 3239999"/>
              <a:gd name="connsiteY22-1232" fmla="*/ 430441 h 3032924"/>
              <a:gd name="connsiteX23-1233" fmla="*/ 386326 w 3239999"/>
              <a:gd name="connsiteY23-1234" fmla="*/ 91100 h 3032924"/>
              <a:gd name="connsiteX24-1235" fmla="*/ 833935 w 3239999"/>
              <a:gd name="connsiteY24-1236" fmla="*/ 22 h 3032924"/>
              <a:gd name="connsiteX25-1237" fmla="*/ 1576606 w 3239999"/>
              <a:gd name="connsiteY25-1238" fmla="*/ 402054 h 3032924"/>
              <a:gd name="connsiteX26-1239" fmla="*/ 1576606 w 3239999"/>
              <a:gd name="connsiteY26-1240" fmla="*/ 430441 h 3032924"/>
              <a:gd name="connsiteX27-1241" fmla="*/ 1576606 w 3239999"/>
              <a:gd name="connsiteY27-1242" fmla="*/ 526981 h 3032924"/>
              <a:gd name="connsiteX28-1243" fmla="*/ 1576606 w 3239999"/>
              <a:gd name="connsiteY28-1244" fmla="*/ 2765302 h 3032924"/>
              <a:gd name="connsiteX29-1245" fmla="*/ 378630 w 3239999"/>
              <a:gd name="connsiteY29-1246" fmla="*/ 2472117 h 3032924"/>
              <a:gd name="connsiteX30-1247" fmla="*/ 384918 w 3239999"/>
              <a:gd name="connsiteY30-1248" fmla="*/ 526981 h 3032924"/>
              <a:gd name="connsiteX31-1249" fmla="*/ 239143 w 3239999"/>
              <a:gd name="connsiteY31-1250" fmla="*/ 526981 h 3032924"/>
              <a:gd name="connsiteX32-1251" fmla="*/ 239143 w 3239999"/>
              <a:gd name="connsiteY32-1252" fmla="*/ 2776423 h 3032924"/>
              <a:gd name="connsiteX33-1253" fmla="*/ 1576606 w 3239999"/>
              <a:gd name="connsiteY33-1254" fmla="*/ 2776423 h 3032924"/>
              <a:gd name="connsiteX0-1255" fmla="*/ 1576606 w 3239999"/>
              <a:gd name="connsiteY0-1256" fmla="*/ 2778202 h 3032924"/>
              <a:gd name="connsiteX1-1257" fmla="*/ 1663394 w 3239999"/>
              <a:gd name="connsiteY1-1258" fmla="*/ 2778202 h 3032924"/>
              <a:gd name="connsiteX2-1259" fmla="*/ 1663394 w 3239999"/>
              <a:gd name="connsiteY2-1260" fmla="*/ 2776423 h 3032924"/>
              <a:gd name="connsiteX3-1261" fmla="*/ 3000856 w 3239999"/>
              <a:gd name="connsiteY3-1262" fmla="*/ 2776423 h 3032924"/>
              <a:gd name="connsiteX4-1263" fmla="*/ 3000856 w 3239999"/>
              <a:gd name="connsiteY4-1264" fmla="*/ 526981 h 3032924"/>
              <a:gd name="connsiteX5-1265" fmla="*/ 2855082 w 3239999"/>
              <a:gd name="connsiteY5-1266" fmla="*/ 526981 h 3032924"/>
              <a:gd name="connsiteX6-1267" fmla="*/ 2861369 w 3239999"/>
              <a:gd name="connsiteY6-1268" fmla="*/ 2472117 h 3032924"/>
              <a:gd name="connsiteX7-1269" fmla="*/ 1663394 w 3239999"/>
              <a:gd name="connsiteY7-1270" fmla="*/ 2765302 h 3032924"/>
              <a:gd name="connsiteX8-1271" fmla="*/ 1663394 w 3239999"/>
              <a:gd name="connsiteY8-1272" fmla="*/ 526981 h 3032924"/>
              <a:gd name="connsiteX9-1273" fmla="*/ 1663394 w 3239999"/>
              <a:gd name="connsiteY9-1274" fmla="*/ 430441 h 3032924"/>
              <a:gd name="connsiteX10-1275" fmla="*/ 1663394 w 3239999"/>
              <a:gd name="connsiteY10-1276" fmla="*/ 402054 h 3032924"/>
              <a:gd name="connsiteX11-1277" fmla="*/ 2406065 w 3239999"/>
              <a:gd name="connsiteY11-1278" fmla="*/ 22 h 3032924"/>
              <a:gd name="connsiteX12-1279" fmla="*/ 2853673 w 3239999"/>
              <a:gd name="connsiteY12-1280" fmla="*/ 91100 h 3032924"/>
              <a:gd name="connsiteX13-1281" fmla="*/ 2854770 w 3239999"/>
              <a:gd name="connsiteY13-1282" fmla="*/ 430441 h 3032924"/>
              <a:gd name="connsiteX14-1283" fmla="*/ 3120669 w 3239999"/>
              <a:gd name="connsiteY14-1284" fmla="*/ 428517 h 3032924"/>
              <a:gd name="connsiteX15-1285" fmla="*/ 3120669 w 3239999"/>
              <a:gd name="connsiteY15-1286" fmla="*/ 738345 h 3032924"/>
              <a:gd name="connsiteX16-1287" fmla="*/ 3239999 w 3239999"/>
              <a:gd name="connsiteY16-1288" fmla="*/ 738345 h 3032924"/>
              <a:gd name="connsiteX17-1289" fmla="*/ 3239999 w 3239999"/>
              <a:gd name="connsiteY17-1290" fmla="*/ 3032924 h 3032924"/>
              <a:gd name="connsiteX18-1291" fmla="*/ 0 w 3239999"/>
              <a:gd name="connsiteY18-1292" fmla="*/ 3032924 h 3032924"/>
              <a:gd name="connsiteX19-1293" fmla="*/ 0 w 3239999"/>
              <a:gd name="connsiteY19-1294" fmla="*/ 738345 h 3032924"/>
              <a:gd name="connsiteX20-1295" fmla="*/ 102477 w 3239999"/>
              <a:gd name="connsiteY20-1296" fmla="*/ 738345 h 3032924"/>
              <a:gd name="connsiteX21-1297" fmla="*/ 102477 w 3239999"/>
              <a:gd name="connsiteY21-1298" fmla="*/ 428517 h 3032924"/>
              <a:gd name="connsiteX22-1299" fmla="*/ 385229 w 3239999"/>
              <a:gd name="connsiteY22-1300" fmla="*/ 430441 h 3032924"/>
              <a:gd name="connsiteX23-1301" fmla="*/ 386326 w 3239999"/>
              <a:gd name="connsiteY23-1302" fmla="*/ 91100 h 3032924"/>
              <a:gd name="connsiteX24-1303" fmla="*/ 833935 w 3239999"/>
              <a:gd name="connsiteY24-1304" fmla="*/ 22 h 3032924"/>
              <a:gd name="connsiteX25-1305" fmla="*/ 1576606 w 3239999"/>
              <a:gd name="connsiteY25-1306" fmla="*/ 402054 h 3032924"/>
              <a:gd name="connsiteX26-1307" fmla="*/ 1576606 w 3239999"/>
              <a:gd name="connsiteY26-1308" fmla="*/ 430441 h 3032924"/>
              <a:gd name="connsiteX27-1309" fmla="*/ 1576606 w 3239999"/>
              <a:gd name="connsiteY27-1310" fmla="*/ 526981 h 3032924"/>
              <a:gd name="connsiteX28-1311" fmla="*/ 1576606 w 3239999"/>
              <a:gd name="connsiteY28-1312" fmla="*/ 2765302 h 3032924"/>
              <a:gd name="connsiteX29-1313" fmla="*/ 378630 w 3239999"/>
              <a:gd name="connsiteY29-1314" fmla="*/ 2472117 h 3032924"/>
              <a:gd name="connsiteX30-1315" fmla="*/ 384918 w 3239999"/>
              <a:gd name="connsiteY30-1316" fmla="*/ 526981 h 3032924"/>
              <a:gd name="connsiteX31-1317" fmla="*/ 239143 w 3239999"/>
              <a:gd name="connsiteY31-1318" fmla="*/ 526981 h 3032924"/>
              <a:gd name="connsiteX32-1319" fmla="*/ 239143 w 3239999"/>
              <a:gd name="connsiteY32-1320" fmla="*/ 2776423 h 3032924"/>
              <a:gd name="connsiteX33-1321" fmla="*/ 1576606 w 3239999"/>
              <a:gd name="connsiteY33-1322" fmla="*/ 2776423 h 3032924"/>
              <a:gd name="connsiteX0-1323" fmla="*/ 1576606 w 3239999"/>
              <a:gd name="connsiteY0-1324" fmla="*/ 2778202 h 3032924"/>
              <a:gd name="connsiteX1-1325" fmla="*/ 1663394 w 3239999"/>
              <a:gd name="connsiteY1-1326" fmla="*/ 2778202 h 3032924"/>
              <a:gd name="connsiteX2-1327" fmla="*/ 1663394 w 3239999"/>
              <a:gd name="connsiteY2-1328" fmla="*/ 2776423 h 3032924"/>
              <a:gd name="connsiteX3-1329" fmla="*/ 3000856 w 3239999"/>
              <a:gd name="connsiteY3-1330" fmla="*/ 2776423 h 3032924"/>
              <a:gd name="connsiteX4-1331" fmla="*/ 3000856 w 3239999"/>
              <a:gd name="connsiteY4-1332" fmla="*/ 526981 h 3032924"/>
              <a:gd name="connsiteX5-1333" fmla="*/ 2855082 w 3239999"/>
              <a:gd name="connsiteY5-1334" fmla="*/ 526981 h 3032924"/>
              <a:gd name="connsiteX6-1335" fmla="*/ 2861369 w 3239999"/>
              <a:gd name="connsiteY6-1336" fmla="*/ 2472117 h 3032924"/>
              <a:gd name="connsiteX7-1337" fmla="*/ 1663394 w 3239999"/>
              <a:gd name="connsiteY7-1338" fmla="*/ 2765302 h 3032924"/>
              <a:gd name="connsiteX8-1339" fmla="*/ 1663394 w 3239999"/>
              <a:gd name="connsiteY8-1340" fmla="*/ 526981 h 3032924"/>
              <a:gd name="connsiteX9-1341" fmla="*/ 1663394 w 3239999"/>
              <a:gd name="connsiteY9-1342" fmla="*/ 430441 h 3032924"/>
              <a:gd name="connsiteX10-1343" fmla="*/ 1663394 w 3239999"/>
              <a:gd name="connsiteY10-1344" fmla="*/ 402054 h 3032924"/>
              <a:gd name="connsiteX11-1345" fmla="*/ 2406065 w 3239999"/>
              <a:gd name="connsiteY11-1346" fmla="*/ 22 h 3032924"/>
              <a:gd name="connsiteX12-1347" fmla="*/ 2853673 w 3239999"/>
              <a:gd name="connsiteY12-1348" fmla="*/ 91100 h 3032924"/>
              <a:gd name="connsiteX13-1349" fmla="*/ 2854770 w 3239999"/>
              <a:gd name="connsiteY13-1350" fmla="*/ 430441 h 3032924"/>
              <a:gd name="connsiteX14-1351" fmla="*/ 3120669 w 3239999"/>
              <a:gd name="connsiteY14-1352" fmla="*/ 428517 h 3032924"/>
              <a:gd name="connsiteX15-1353" fmla="*/ 3120669 w 3239999"/>
              <a:gd name="connsiteY15-1354" fmla="*/ 738345 h 3032924"/>
              <a:gd name="connsiteX16-1355" fmla="*/ 3239999 w 3239999"/>
              <a:gd name="connsiteY16-1356" fmla="*/ 738345 h 3032924"/>
              <a:gd name="connsiteX17-1357" fmla="*/ 3239999 w 3239999"/>
              <a:gd name="connsiteY17-1358" fmla="*/ 3032924 h 3032924"/>
              <a:gd name="connsiteX18-1359" fmla="*/ 0 w 3239999"/>
              <a:gd name="connsiteY18-1360" fmla="*/ 3032924 h 3032924"/>
              <a:gd name="connsiteX19-1361" fmla="*/ 0 w 3239999"/>
              <a:gd name="connsiteY19-1362" fmla="*/ 738345 h 3032924"/>
              <a:gd name="connsiteX20-1363" fmla="*/ 102477 w 3239999"/>
              <a:gd name="connsiteY20-1364" fmla="*/ 738345 h 3032924"/>
              <a:gd name="connsiteX21-1365" fmla="*/ 102477 w 3239999"/>
              <a:gd name="connsiteY21-1366" fmla="*/ 428517 h 3032924"/>
              <a:gd name="connsiteX22-1367" fmla="*/ 385229 w 3239999"/>
              <a:gd name="connsiteY22-1368" fmla="*/ 430441 h 3032924"/>
              <a:gd name="connsiteX23-1369" fmla="*/ 386326 w 3239999"/>
              <a:gd name="connsiteY23-1370" fmla="*/ 91100 h 3032924"/>
              <a:gd name="connsiteX24-1371" fmla="*/ 833935 w 3239999"/>
              <a:gd name="connsiteY24-1372" fmla="*/ 22 h 3032924"/>
              <a:gd name="connsiteX25-1373" fmla="*/ 1576606 w 3239999"/>
              <a:gd name="connsiteY25-1374" fmla="*/ 402054 h 3032924"/>
              <a:gd name="connsiteX26-1375" fmla="*/ 1576606 w 3239999"/>
              <a:gd name="connsiteY26-1376" fmla="*/ 430441 h 3032924"/>
              <a:gd name="connsiteX27-1377" fmla="*/ 1576606 w 3239999"/>
              <a:gd name="connsiteY27-1378" fmla="*/ 526981 h 3032924"/>
              <a:gd name="connsiteX28-1379" fmla="*/ 1576606 w 3239999"/>
              <a:gd name="connsiteY28-1380" fmla="*/ 2765302 h 3032924"/>
              <a:gd name="connsiteX29-1381" fmla="*/ 378630 w 3239999"/>
              <a:gd name="connsiteY29-1382" fmla="*/ 2472117 h 3032924"/>
              <a:gd name="connsiteX30-1383" fmla="*/ 384918 w 3239999"/>
              <a:gd name="connsiteY30-1384" fmla="*/ 526981 h 3032924"/>
              <a:gd name="connsiteX31-1385" fmla="*/ 239143 w 3239999"/>
              <a:gd name="connsiteY31-1386" fmla="*/ 526981 h 3032924"/>
              <a:gd name="connsiteX32-1387" fmla="*/ 229618 w 3239999"/>
              <a:gd name="connsiteY32-1388" fmla="*/ 2690698 h 3032924"/>
              <a:gd name="connsiteX33-1389" fmla="*/ 1576606 w 3239999"/>
              <a:gd name="connsiteY33-1390" fmla="*/ 2776423 h 3032924"/>
              <a:gd name="connsiteX0-1391" fmla="*/ 1576606 w 3239999"/>
              <a:gd name="connsiteY0-1392" fmla="*/ 2778202 h 3032924"/>
              <a:gd name="connsiteX1-1393" fmla="*/ 1663394 w 3239999"/>
              <a:gd name="connsiteY1-1394" fmla="*/ 2778202 h 3032924"/>
              <a:gd name="connsiteX2-1395" fmla="*/ 1663394 w 3239999"/>
              <a:gd name="connsiteY2-1396" fmla="*/ 2776423 h 3032924"/>
              <a:gd name="connsiteX3-1397" fmla="*/ 2991331 w 3239999"/>
              <a:gd name="connsiteY3-1398" fmla="*/ 2709748 h 3032924"/>
              <a:gd name="connsiteX4-1399" fmla="*/ 3000856 w 3239999"/>
              <a:gd name="connsiteY4-1400" fmla="*/ 526981 h 3032924"/>
              <a:gd name="connsiteX5-1401" fmla="*/ 2855082 w 3239999"/>
              <a:gd name="connsiteY5-1402" fmla="*/ 526981 h 3032924"/>
              <a:gd name="connsiteX6-1403" fmla="*/ 2861369 w 3239999"/>
              <a:gd name="connsiteY6-1404" fmla="*/ 2472117 h 3032924"/>
              <a:gd name="connsiteX7-1405" fmla="*/ 1663394 w 3239999"/>
              <a:gd name="connsiteY7-1406" fmla="*/ 2765302 h 3032924"/>
              <a:gd name="connsiteX8-1407" fmla="*/ 1663394 w 3239999"/>
              <a:gd name="connsiteY8-1408" fmla="*/ 526981 h 3032924"/>
              <a:gd name="connsiteX9-1409" fmla="*/ 1663394 w 3239999"/>
              <a:gd name="connsiteY9-1410" fmla="*/ 430441 h 3032924"/>
              <a:gd name="connsiteX10-1411" fmla="*/ 1663394 w 3239999"/>
              <a:gd name="connsiteY10-1412" fmla="*/ 402054 h 3032924"/>
              <a:gd name="connsiteX11-1413" fmla="*/ 2406065 w 3239999"/>
              <a:gd name="connsiteY11-1414" fmla="*/ 22 h 3032924"/>
              <a:gd name="connsiteX12-1415" fmla="*/ 2853673 w 3239999"/>
              <a:gd name="connsiteY12-1416" fmla="*/ 91100 h 3032924"/>
              <a:gd name="connsiteX13-1417" fmla="*/ 2854770 w 3239999"/>
              <a:gd name="connsiteY13-1418" fmla="*/ 430441 h 3032924"/>
              <a:gd name="connsiteX14-1419" fmla="*/ 3120669 w 3239999"/>
              <a:gd name="connsiteY14-1420" fmla="*/ 428517 h 3032924"/>
              <a:gd name="connsiteX15-1421" fmla="*/ 3120669 w 3239999"/>
              <a:gd name="connsiteY15-1422" fmla="*/ 738345 h 3032924"/>
              <a:gd name="connsiteX16-1423" fmla="*/ 3239999 w 3239999"/>
              <a:gd name="connsiteY16-1424" fmla="*/ 738345 h 3032924"/>
              <a:gd name="connsiteX17-1425" fmla="*/ 3239999 w 3239999"/>
              <a:gd name="connsiteY17-1426" fmla="*/ 3032924 h 3032924"/>
              <a:gd name="connsiteX18-1427" fmla="*/ 0 w 3239999"/>
              <a:gd name="connsiteY18-1428" fmla="*/ 3032924 h 3032924"/>
              <a:gd name="connsiteX19-1429" fmla="*/ 0 w 3239999"/>
              <a:gd name="connsiteY19-1430" fmla="*/ 738345 h 3032924"/>
              <a:gd name="connsiteX20-1431" fmla="*/ 102477 w 3239999"/>
              <a:gd name="connsiteY20-1432" fmla="*/ 738345 h 3032924"/>
              <a:gd name="connsiteX21-1433" fmla="*/ 102477 w 3239999"/>
              <a:gd name="connsiteY21-1434" fmla="*/ 428517 h 3032924"/>
              <a:gd name="connsiteX22-1435" fmla="*/ 385229 w 3239999"/>
              <a:gd name="connsiteY22-1436" fmla="*/ 430441 h 3032924"/>
              <a:gd name="connsiteX23-1437" fmla="*/ 386326 w 3239999"/>
              <a:gd name="connsiteY23-1438" fmla="*/ 91100 h 3032924"/>
              <a:gd name="connsiteX24-1439" fmla="*/ 833935 w 3239999"/>
              <a:gd name="connsiteY24-1440" fmla="*/ 22 h 3032924"/>
              <a:gd name="connsiteX25-1441" fmla="*/ 1576606 w 3239999"/>
              <a:gd name="connsiteY25-1442" fmla="*/ 402054 h 3032924"/>
              <a:gd name="connsiteX26-1443" fmla="*/ 1576606 w 3239999"/>
              <a:gd name="connsiteY26-1444" fmla="*/ 430441 h 3032924"/>
              <a:gd name="connsiteX27-1445" fmla="*/ 1576606 w 3239999"/>
              <a:gd name="connsiteY27-1446" fmla="*/ 526981 h 3032924"/>
              <a:gd name="connsiteX28-1447" fmla="*/ 1576606 w 3239999"/>
              <a:gd name="connsiteY28-1448" fmla="*/ 2765302 h 3032924"/>
              <a:gd name="connsiteX29-1449" fmla="*/ 378630 w 3239999"/>
              <a:gd name="connsiteY29-1450" fmla="*/ 2472117 h 3032924"/>
              <a:gd name="connsiteX30-1451" fmla="*/ 384918 w 3239999"/>
              <a:gd name="connsiteY30-1452" fmla="*/ 526981 h 3032924"/>
              <a:gd name="connsiteX31-1453" fmla="*/ 239143 w 3239999"/>
              <a:gd name="connsiteY31-1454" fmla="*/ 526981 h 3032924"/>
              <a:gd name="connsiteX32-1455" fmla="*/ 229618 w 3239999"/>
              <a:gd name="connsiteY32-1456" fmla="*/ 2690698 h 3032924"/>
              <a:gd name="connsiteX33-1457" fmla="*/ 1576606 w 3239999"/>
              <a:gd name="connsiteY33-1458" fmla="*/ 2776423 h 303292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tx1"/>
              </a:solidFill>
              <a:latin typeface="Verdana" panose="020B0604030504040204" pitchFamily="34" charset="0"/>
              <a:cs typeface="Verdana" panose="020B0604030504040204" pitchFamily="34" charset="0"/>
            </a:endParaRPr>
          </a:p>
        </p:txBody>
      </p:sp>
      <p:sp>
        <p:nvSpPr>
          <p:cNvPr id="45" name="Rectangle 16"/>
          <p:cNvSpPr/>
          <p:nvPr/>
        </p:nvSpPr>
        <p:spPr>
          <a:xfrm rot="2700000">
            <a:off x="6607551" y="3603255"/>
            <a:ext cx="299407" cy="536780"/>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tx1"/>
              </a:solidFill>
              <a:latin typeface="Verdana" panose="020B0604030504040204" pitchFamily="34" charset="0"/>
              <a:cs typeface="Verdana" panose="020B0604030504040204" pitchFamily="34" charset="0"/>
            </a:endParaRPr>
          </a:p>
        </p:txBody>
      </p:sp>
      <p:sp>
        <p:nvSpPr>
          <p:cNvPr id="46" name="Frame 17"/>
          <p:cNvSpPr/>
          <p:nvPr/>
        </p:nvSpPr>
        <p:spPr>
          <a:xfrm>
            <a:off x="8159904" y="3128168"/>
            <a:ext cx="390725" cy="390725"/>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tx1"/>
              </a:solidFill>
              <a:latin typeface="Verdana" panose="020B0604030504040204" pitchFamily="34" charset="0"/>
              <a:cs typeface="Verdana" panose="020B0604030504040204" pitchFamily="34" charset="0"/>
            </a:endParaRPr>
          </a:p>
        </p:txBody>
      </p:sp>
      <p:sp>
        <p:nvSpPr>
          <p:cNvPr id="47" name="Rectangle 46"/>
          <p:cNvSpPr/>
          <p:nvPr/>
        </p:nvSpPr>
        <p:spPr>
          <a:xfrm>
            <a:off x="3481795" y="2025908"/>
            <a:ext cx="2905539"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600" i="0" u="none" strike="noStrike" kern="1200" cap="none" spc="0" normalizeH="0" baseline="0" noProof="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rPr>
              <a:t>The Sustainability </a:t>
            </a:r>
            <a:r>
              <a:rPr kumimoji="0" lang="en-US" sz="1600" i="0" strike="noStrike" kern="1200" cap="none" spc="0" normalizeH="0" baseline="0" noProof="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rPr>
              <a:t>Journey</a:t>
            </a:r>
          </a:p>
        </p:txBody>
      </p:sp>
      <p:sp>
        <p:nvSpPr>
          <p:cNvPr id="48" name="Oval 31"/>
          <p:cNvSpPr/>
          <p:nvPr/>
        </p:nvSpPr>
        <p:spPr>
          <a:xfrm>
            <a:off x="9693659" y="3342671"/>
            <a:ext cx="387920" cy="391572"/>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tx1"/>
              </a:solidFill>
              <a:latin typeface="Verdana" panose="020B0604030504040204" pitchFamily="34" charset="0"/>
              <a:cs typeface="Verdana" panose="020B0604030504040204" pitchFamily="34" charset="0"/>
            </a:endParaRPr>
          </a:p>
        </p:txBody>
      </p:sp>
      <p:sp>
        <p:nvSpPr>
          <p:cNvPr id="49" name="Parallelogram 30"/>
          <p:cNvSpPr/>
          <p:nvPr/>
        </p:nvSpPr>
        <p:spPr>
          <a:xfrm flipH="1">
            <a:off x="3267182" y="3335691"/>
            <a:ext cx="395972" cy="396951"/>
          </a:xfrm>
          <a:custGeom>
            <a:avLst/>
            <a:gdLst/>
            <a:ahLst/>
            <a:cxnLst/>
            <a:rect l="l" t="t" r="r" b="b"/>
            <a:pathLst>
              <a:path w="3240000" h="3248012">
                <a:moveTo>
                  <a:pt x="712553" y="858820"/>
                </a:moveTo>
                <a:cubicBezTo>
                  <a:pt x="727950" y="858820"/>
                  <a:pt x="743348" y="864694"/>
                  <a:pt x="755096" y="876443"/>
                </a:cubicBezTo>
                <a:lnTo>
                  <a:pt x="1193671" y="1315016"/>
                </a:lnTo>
                <a:lnTo>
                  <a:pt x="1509169" y="999517"/>
                </a:lnTo>
                <a:cubicBezTo>
                  <a:pt x="1509517" y="999169"/>
                  <a:pt x="1509868" y="998827"/>
                  <a:pt x="1510414" y="998691"/>
                </a:cubicBezTo>
                <a:lnTo>
                  <a:pt x="1518932" y="988592"/>
                </a:lnTo>
                <a:cubicBezTo>
                  <a:pt x="1531945" y="978263"/>
                  <a:pt x="1547912" y="974188"/>
                  <a:pt x="1563209" y="975946"/>
                </a:cubicBezTo>
                <a:cubicBezTo>
                  <a:pt x="1578505" y="977705"/>
                  <a:pt x="1593131" y="985299"/>
                  <a:pt x="1603459" y="998313"/>
                </a:cubicBezTo>
                <a:lnTo>
                  <a:pt x="1892346" y="1362277"/>
                </a:lnTo>
                <a:lnTo>
                  <a:pt x="2149759" y="1177067"/>
                </a:lnTo>
                <a:lnTo>
                  <a:pt x="2151621" y="1174867"/>
                </a:lnTo>
                <a:cubicBezTo>
                  <a:pt x="2159033" y="1169006"/>
                  <a:pt x="2167397" y="1165168"/>
                  <a:pt x="2176160" y="1163802"/>
                </a:cubicBezTo>
                <a:cubicBezTo>
                  <a:pt x="2177188" y="1163485"/>
                  <a:pt x="2178237" y="1163269"/>
                  <a:pt x="2179375" y="1163558"/>
                </a:cubicBezTo>
                <a:cubicBezTo>
                  <a:pt x="2184768" y="1161771"/>
                  <a:pt x="2190389" y="1161654"/>
                  <a:pt x="2195921" y="1162300"/>
                </a:cubicBezTo>
                <a:cubicBezTo>
                  <a:pt x="2196662" y="1162386"/>
                  <a:pt x="2197402" y="1162487"/>
                  <a:pt x="2198081" y="1162987"/>
                </a:cubicBezTo>
                <a:cubicBezTo>
                  <a:pt x="2202197" y="1163290"/>
                  <a:pt x="2206218" y="1164270"/>
                  <a:pt x="2209739" y="1166702"/>
                </a:cubicBezTo>
                <a:cubicBezTo>
                  <a:pt x="2213116" y="1166857"/>
                  <a:pt x="2216051" y="1168231"/>
                  <a:pt x="2218766" y="1170038"/>
                </a:cubicBezTo>
                <a:cubicBezTo>
                  <a:pt x="2225342" y="1173160"/>
                  <a:pt x="2231151" y="1177875"/>
                  <a:pt x="2235489" y="1184194"/>
                </a:cubicBezTo>
                <a:lnTo>
                  <a:pt x="2236132" y="1184737"/>
                </a:lnTo>
                <a:lnTo>
                  <a:pt x="2236287" y="1184934"/>
                </a:lnTo>
                <a:lnTo>
                  <a:pt x="2238712" y="1187183"/>
                </a:lnTo>
                <a:cubicBezTo>
                  <a:pt x="2239115" y="1187744"/>
                  <a:pt x="2239507" y="1188310"/>
                  <a:pt x="2239574" y="1189090"/>
                </a:cubicBezTo>
                <a:lnTo>
                  <a:pt x="2540580" y="1569705"/>
                </a:lnTo>
                <a:cubicBezTo>
                  <a:pt x="2561191" y="1595768"/>
                  <a:pt x="2556772" y="1633604"/>
                  <a:pt x="2530710" y="1654215"/>
                </a:cubicBezTo>
                <a:cubicBezTo>
                  <a:pt x="2504647" y="1674827"/>
                  <a:pt x="2466811" y="1670408"/>
                  <a:pt x="2446199" y="1644345"/>
                </a:cubicBezTo>
                <a:lnTo>
                  <a:pt x="2177884" y="1305067"/>
                </a:lnTo>
                <a:lnTo>
                  <a:pt x="1934804" y="1479967"/>
                </a:lnTo>
                <a:cubicBezTo>
                  <a:pt x="1927367" y="1485317"/>
                  <a:pt x="1919123" y="1488726"/>
                  <a:pt x="1910598" y="1489881"/>
                </a:cubicBezTo>
                <a:cubicBezTo>
                  <a:pt x="1885257" y="1507791"/>
                  <a:pt x="1850121" y="1502627"/>
                  <a:pt x="1830495" y="1477903"/>
                </a:cubicBezTo>
                <a:lnTo>
                  <a:pt x="1551924" y="1126933"/>
                </a:lnTo>
                <a:lnTo>
                  <a:pt x="1239041" y="1439816"/>
                </a:lnTo>
                <a:cubicBezTo>
                  <a:pt x="1226569" y="1452288"/>
                  <a:pt x="1209983" y="1458139"/>
                  <a:pt x="1193674" y="1456888"/>
                </a:cubicBezTo>
                <a:cubicBezTo>
                  <a:pt x="1177363" y="1458142"/>
                  <a:pt x="1160774" y="1452290"/>
                  <a:pt x="1148301" y="1439816"/>
                </a:cubicBezTo>
                <a:lnTo>
                  <a:pt x="670011" y="961527"/>
                </a:lnTo>
                <a:cubicBezTo>
                  <a:pt x="646515" y="938031"/>
                  <a:pt x="646515" y="899938"/>
                  <a:pt x="670011" y="876442"/>
                </a:cubicBezTo>
                <a:cubicBezTo>
                  <a:pt x="681760" y="864694"/>
                  <a:pt x="697157" y="858820"/>
                  <a:pt x="712553" y="858820"/>
                </a:cubicBezTo>
                <a:close/>
                <a:moveTo>
                  <a:pt x="2790000" y="699581"/>
                </a:moveTo>
                <a:lnTo>
                  <a:pt x="450000" y="699581"/>
                </a:lnTo>
                <a:lnTo>
                  <a:pt x="450000" y="1851581"/>
                </a:lnTo>
                <a:lnTo>
                  <a:pt x="2790000" y="1851581"/>
                </a:lnTo>
                <a:close/>
                <a:moveTo>
                  <a:pt x="2987972" y="519497"/>
                </a:moveTo>
                <a:lnTo>
                  <a:pt x="2987972" y="2031665"/>
                </a:lnTo>
                <a:lnTo>
                  <a:pt x="252028" y="2031665"/>
                </a:lnTo>
                <a:lnTo>
                  <a:pt x="252028" y="519497"/>
                </a:lnTo>
                <a:close/>
                <a:moveTo>
                  <a:pt x="1620000" y="0"/>
                </a:moveTo>
                <a:cubicBezTo>
                  <a:pt x="1540462" y="0"/>
                  <a:pt x="1475984" y="64478"/>
                  <a:pt x="1475984" y="144016"/>
                </a:cubicBezTo>
                <a:lnTo>
                  <a:pt x="1475984" y="267469"/>
                </a:lnTo>
                <a:lnTo>
                  <a:pt x="0" y="267469"/>
                </a:lnTo>
                <a:lnTo>
                  <a:pt x="0" y="2283693"/>
                </a:lnTo>
                <a:lnTo>
                  <a:pt x="852101" y="2283693"/>
                </a:lnTo>
                <a:lnTo>
                  <a:pt x="323771" y="3248012"/>
                </a:lnTo>
                <a:lnTo>
                  <a:pt x="621526" y="3248012"/>
                </a:lnTo>
                <a:lnTo>
                  <a:pt x="1149856" y="2283693"/>
                </a:lnTo>
                <a:lnTo>
                  <a:pt x="2090146" y="2283693"/>
                </a:lnTo>
                <a:lnTo>
                  <a:pt x="2618476" y="3248012"/>
                </a:lnTo>
                <a:lnTo>
                  <a:pt x="2916231" y="3248012"/>
                </a:lnTo>
                <a:lnTo>
                  <a:pt x="2387901" y="2283693"/>
                </a:lnTo>
                <a:lnTo>
                  <a:pt x="3240000" y="2283693"/>
                </a:lnTo>
                <a:lnTo>
                  <a:pt x="3240000" y="267469"/>
                </a:lnTo>
                <a:lnTo>
                  <a:pt x="1764016" y="267469"/>
                </a:lnTo>
                <a:lnTo>
                  <a:pt x="1764016" y="144016"/>
                </a:lnTo>
                <a:cubicBezTo>
                  <a:pt x="1764016" y="64478"/>
                  <a:pt x="1699538"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sz="1400">
              <a:solidFill>
                <a:schemeClr val="tx1"/>
              </a:solidFill>
              <a:latin typeface="Verdana" panose="020B0604030504040204" pitchFamily="34" charset="0"/>
              <a:cs typeface="Verdana" panose="020B0604030504040204" pitchFamily="34" charset="0"/>
            </a:endParaRPr>
          </a:p>
        </p:txBody>
      </p:sp>
      <p:grpSp>
        <p:nvGrpSpPr>
          <p:cNvPr id="12" name="Group 8"/>
          <p:cNvGrpSpPr/>
          <p:nvPr/>
        </p:nvGrpSpPr>
        <p:grpSpPr>
          <a:xfrm>
            <a:off x="2843215" y="4639261"/>
            <a:ext cx="1243901" cy="825364"/>
            <a:chOff x="-475010" y="1087943"/>
            <a:chExt cx="3859356" cy="1073416"/>
          </a:xfrm>
          <a:solidFill>
            <a:schemeClr val="bg1"/>
          </a:solidFill>
        </p:grpSpPr>
        <p:sp>
          <p:nvSpPr>
            <p:cNvPr id="13" name="TextBox 12"/>
            <p:cNvSpPr txBox="1"/>
            <p:nvPr/>
          </p:nvSpPr>
          <p:spPr>
            <a:xfrm>
              <a:off x="-475010" y="1087943"/>
              <a:ext cx="3859356" cy="360247"/>
            </a:xfrm>
            <a:prstGeom prst="rect">
              <a:avLst/>
            </a:prstGeom>
            <a:grpFill/>
          </p:spPr>
          <p:txBody>
            <a:bodyPr wrap="square" rtlCol="0" anchor="ctr">
              <a:spAutoFit/>
            </a:bodyPr>
            <a:lstStyle/>
            <a:p>
              <a:pPr algn="ctr" defTabSz="913765"/>
              <a:r>
                <a:rPr lang="en-US" altLang="ko-KR" sz="1200" b="1">
                  <a:solidFill>
                    <a:schemeClr val="tx1"/>
                  </a:solidFill>
                  <a:latin typeface="Verdana" panose="020B0604030504040204" pitchFamily="34" charset="0"/>
                  <a:ea typeface="Verdana" panose="020B0604030504040204" pitchFamily="34" charset="0"/>
                  <a:cs typeface="Verdana" panose="020B0604030504040204" pitchFamily="34" charset="0"/>
                </a:rPr>
                <a:t>MANAGE</a:t>
              </a:r>
            </a:p>
          </p:txBody>
        </p:sp>
        <p:sp>
          <p:nvSpPr>
            <p:cNvPr id="14" name="TextBox 13"/>
            <p:cNvSpPr txBox="1"/>
            <p:nvPr/>
          </p:nvSpPr>
          <p:spPr>
            <a:xfrm>
              <a:off x="-460974" y="1380823"/>
              <a:ext cx="3845320" cy="780536"/>
            </a:xfrm>
            <a:prstGeom prst="rect">
              <a:avLst/>
            </a:prstGeom>
            <a:grpFill/>
          </p:spPr>
          <p:txBody>
            <a:bodyPr wrap="square" rtlCol="0">
              <a:spAutoFit/>
            </a:bodyPr>
            <a:lstStyle/>
            <a:p>
              <a:pPr algn="ctr" defTabSz="913765"/>
              <a:r>
                <a:rPr lang="en-US" altLang="ko-KR" sz="1100">
                  <a:solidFill>
                    <a:schemeClr val="tx1"/>
                  </a:solidFill>
                  <a:latin typeface="Verdana" panose="020B0604030504040204" pitchFamily="34" charset="0"/>
                  <a:ea typeface="Verdana" panose="020B0604030504040204" pitchFamily="34" charset="0"/>
                  <a:cs typeface="Verdana" panose="020B0604030504040204" pitchFamily="34" charset="0"/>
                </a:rPr>
                <a:t>Measurement</a:t>
              </a:r>
            </a:p>
            <a:p>
              <a:pPr algn="ctr" defTabSz="913765"/>
              <a:r>
                <a:rPr lang="en-US" altLang="ko-KR" sz="1100">
                  <a:solidFill>
                    <a:schemeClr val="tx1"/>
                  </a:solidFill>
                  <a:latin typeface="Verdana" panose="020B0604030504040204" pitchFamily="34" charset="0"/>
                  <a:ea typeface="Verdana" panose="020B0604030504040204" pitchFamily="34" charset="0"/>
                  <a:cs typeface="Verdana" panose="020B0604030504040204" pitchFamily="34" charset="0"/>
                </a:rPr>
                <a:t>Benchmarking</a:t>
              </a:r>
            </a:p>
            <a:p>
              <a:pPr algn="ctr" defTabSz="913765"/>
              <a:r>
                <a:rPr lang="en-US" altLang="ko-KR" sz="1100">
                  <a:solidFill>
                    <a:schemeClr val="tx1"/>
                  </a:solidFill>
                  <a:latin typeface="Verdana" panose="020B0604030504040204" pitchFamily="34" charset="0"/>
                  <a:ea typeface="Verdana" panose="020B0604030504040204" pitchFamily="34" charset="0"/>
                  <a:cs typeface="Verdana" panose="020B0604030504040204" pitchFamily="34" charset="0"/>
                </a:rPr>
                <a:t>Training</a:t>
              </a:r>
            </a:p>
          </p:txBody>
        </p:sp>
      </p:grpSp>
      <p:grpSp>
        <p:nvGrpSpPr>
          <p:cNvPr id="16" name="Group 21"/>
          <p:cNvGrpSpPr/>
          <p:nvPr/>
        </p:nvGrpSpPr>
        <p:grpSpPr>
          <a:xfrm>
            <a:off x="819148" y="4639261"/>
            <a:ext cx="2146196" cy="1333194"/>
            <a:chOff x="-475010" y="1087943"/>
            <a:chExt cx="3859356" cy="1733868"/>
          </a:xfrm>
          <a:solidFill>
            <a:schemeClr val="bg1"/>
          </a:solidFill>
        </p:grpSpPr>
        <p:sp>
          <p:nvSpPr>
            <p:cNvPr id="17" name="TextBox 16"/>
            <p:cNvSpPr txBox="1"/>
            <p:nvPr/>
          </p:nvSpPr>
          <p:spPr>
            <a:xfrm>
              <a:off x="-475010" y="1087943"/>
              <a:ext cx="3859356" cy="360248"/>
            </a:xfrm>
            <a:prstGeom prst="rect">
              <a:avLst/>
            </a:prstGeom>
            <a:grpFill/>
          </p:spPr>
          <p:txBody>
            <a:bodyPr wrap="square" rtlCol="0" anchor="ctr">
              <a:spAutoFit/>
            </a:bodyPr>
            <a:lstStyle/>
            <a:p>
              <a:pPr algn="ctr" defTabSz="913765"/>
              <a:r>
                <a:rPr lang="en-US" altLang="ko-KR" sz="1200" b="1">
                  <a:solidFill>
                    <a:schemeClr val="tx1"/>
                  </a:solidFill>
                  <a:latin typeface="Verdana" panose="020B0604030504040204" pitchFamily="34" charset="0"/>
                  <a:ea typeface="Verdana" panose="020B0604030504040204" pitchFamily="34" charset="0"/>
                  <a:cs typeface="Verdana" panose="020B0604030504040204" pitchFamily="34" charset="0"/>
                </a:rPr>
                <a:t>RECOGNIZE</a:t>
              </a:r>
            </a:p>
          </p:txBody>
        </p:sp>
        <p:sp>
          <p:nvSpPr>
            <p:cNvPr id="18" name="TextBox 17"/>
            <p:cNvSpPr txBox="1"/>
            <p:nvPr/>
          </p:nvSpPr>
          <p:spPr>
            <a:xfrm>
              <a:off x="-460977" y="1380821"/>
              <a:ext cx="3845323" cy="1440990"/>
            </a:xfrm>
            <a:prstGeom prst="rect">
              <a:avLst/>
            </a:prstGeom>
            <a:grpFill/>
          </p:spPr>
          <p:txBody>
            <a:bodyPr wrap="square" rtlCol="0">
              <a:spAutoFit/>
            </a:bodyPr>
            <a:lstStyle/>
            <a:p>
              <a:pPr algn="ctr" defTabSz="913765"/>
              <a:r>
                <a:rPr lang="en-US" altLang="ko-KR" sz="1100">
                  <a:solidFill>
                    <a:schemeClr val="tx1"/>
                  </a:solidFill>
                  <a:latin typeface="Verdana" panose="020B0604030504040204" pitchFamily="34" charset="0"/>
                  <a:ea typeface="Verdana" panose="020B0604030504040204" pitchFamily="34" charset="0"/>
                  <a:cs typeface="Verdana" panose="020B0604030504040204" pitchFamily="34" charset="0"/>
                </a:rPr>
                <a:t>Company’s:</a:t>
              </a:r>
            </a:p>
            <a:p>
              <a:pPr algn="ctr" defTabSz="913765"/>
              <a:r>
                <a:rPr lang="en-US" altLang="ko-KR" sz="1100">
                  <a:solidFill>
                    <a:schemeClr val="tx1"/>
                  </a:solidFill>
                  <a:latin typeface="Verdana" panose="020B0604030504040204" pitchFamily="34" charset="0"/>
                  <a:ea typeface="Verdana" panose="020B0604030504040204" pitchFamily="34" charset="0"/>
                  <a:cs typeface="Verdana" panose="020B0604030504040204" pitchFamily="34" charset="0"/>
                </a:rPr>
                <a:t>Business Drivers</a:t>
              </a:r>
            </a:p>
            <a:p>
              <a:pPr algn="ctr" defTabSz="913765"/>
              <a:r>
                <a:rPr lang="en-US" altLang="ko-KR" sz="1100">
                  <a:solidFill>
                    <a:schemeClr val="tx1"/>
                  </a:solidFill>
                  <a:latin typeface="Verdana" panose="020B0604030504040204" pitchFamily="34" charset="0"/>
                  <a:ea typeface="Verdana" panose="020B0604030504040204" pitchFamily="34" charset="0"/>
                  <a:cs typeface="Verdana" panose="020B0604030504040204" pitchFamily="34" charset="0"/>
                </a:rPr>
                <a:t>Vision</a:t>
              </a:r>
            </a:p>
            <a:p>
              <a:pPr algn="ctr" defTabSz="913765"/>
              <a:r>
                <a:rPr lang="en-US" altLang="ko-KR" sz="1100">
                  <a:solidFill>
                    <a:schemeClr val="tx1"/>
                  </a:solidFill>
                  <a:latin typeface="Verdana" panose="020B0604030504040204" pitchFamily="34" charset="0"/>
                  <a:ea typeface="Verdana" panose="020B0604030504040204" pitchFamily="34" charset="0"/>
                  <a:cs typeface="Verdana" panose="020B0604030504040204" pitchFamily="34" charset="0"/>
                </a:rPr>
                <a:t>Objectives</a:t>
              </a:r>
            </a:p>
            <a:p>
              <a:pPr algn="ctr" defTabSz="913765"/>
              <a:r>
                <a:rPr lang="en-US" altLang="ko-KR" sz="1100">
                  <a:solidFill>
                    <a:schemeClr val="tx1"/>
                  </a:solidFill>
                  <a:latin typeface="Verdana" panose="020B0604030504040204" pitchFamily="34" charset="0"/>
                  <a:ea typeface="Verdana" panose="020B0604030504040204" pitchFamily="34" charset="0"/>
                  <a:cs typeface="Verdana" panose="020B0604030504040204" pitchFamily="34" charset="0"/>
                </a:rPr>
                <a:t>Current Position</a:t>
              </a:r>
            </a:p>
            <a:p>
              <a:pPr algn="ctr" defTabSz="913765"/>
              <a:r>
                <a:rPr lang="en-US" altLang="ko-KR" sz="1100">
                  <a:solidFill>
                    <a:schemeClr val="tx1"/>
                  </a:solidFill>
                  <a:latin typeface="Verdana" panose="020B0604030504040204" pitchFamily="34" charset="0"/>
                  <a:ea typeface="Verdana" panose="020B0604030504040204" pitchFamily="34" charset="0"/>
                  <a:cs typeface="Verdana" panose="020B0604030504040204" pitchFamily="34" charset="0"/>
                </a:rPr>
                <a:t>Sustainability Team</a:t>
              </a: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79424" y="1545773"/>
            <a:ext cx="11268075" cy="4114800"/>
          </a:xfrm>
        </p:spPr>
        <p:txBody>
          <a:bodyPr/>
          <a:lstStyle/>
          <a:p>
            <a:pPr marL="457200" lvl="1" indent="-457200">
              <a:buSzPct val="100000"/>
              <a:buFont typeface="+mj-lt"/>
              <a:buAutoNum type="arabicPeriod"/>
            </a:pPr>
            <a:r>
              <a:rPr lang="en-US">
                <a:solidFill>
                  <a:schemeClr val="accent1"/>
                </a:solidFill>
                <a:latin typeface="Bodoni MT" panose="02070603080606020203" pitchFamily="18" charset="0"/>
                <a:ea typeface="MS PGothic" charset="0"/>
                <a:cs typeface="Arial" panose="020B0604020202020204" pitchFamily="34" charset="0"/>
              </a:rPr>
              <a:t>Improve business efficiency.</a:t>
            </a:r>
          </a:p>
          <a:p>
            <a:pPr marL="457200" lvl="1" indent="-457200">
              <a:buSzPct val="100000"/>
              <a:buFont typeface="+mj-lt"/>
              <a:buAutoNum type="arabicPeriod"/>
            </a:pPr>
            <a:r>
              <a:rPr lang="en-US">
                <a:solidFill>
                  <a:schemeClr val="accent1"/>
                </a:solidFill>
                <a:latin typeface="Bodoni MT" panose="02070603080606020203" pitchFamily="18" charset="0"/>
                <a:ea typeface="MS PGothic" charset="0"/>
                <a:cs typeface="Arial" panose="020B0604020202020204" pitchFamily="34" charset="0"/>
              </a:rPr>
              <a:t>Identify opportunities and risks.</a:t>
            </a:r>
          </a:p>
          <a:p>
            <a:pPr marL="457200" lvl="1" indent="-457200">
              <a:buSzPct val="100000"/>
              <a:buFont typeface="+mj-lt"/>
              <a:buAutoNum type="arabicPeriod"/>
            </a:pPr>
            <a:r>
              <a:rPr lang="en-US">
                <a:solidFill>
                  <a:schemeClr val="accent1"/>
                </a:solidFill>
                <a:latin typeface="Bodoni MT" panose="02070603080606020203" pitchFamily="18" charset="0"/>
                <a:ea typeface="MS PGothic" charset="0"/>
                <a:cs typeface="Arial" panose="020B0604020202020204" pitchFamily="34" charset="0"/>
              </a:rPr>
              <a:t>Link financial and non-financial performance.</a:t>
            </a:r>
          </a:p>
          <a:p>
            <a:pPr marL="457200" lvl="1" indent="-457200">
              <a:buSzPct val="100000"/>
              <a:buFont typeface="+mj-lt"/>
              <a:buAutoNum type="arabicPeriod"/>
            </a:pPr>
            <a:r>
              <a:rPr lang="en-US">
                <a:solidFill>
                  <a:schemeClr val="accent1"/>
                </a:solidFill>
                <a:latin typeface="Bodoni MT" panose="02070603080606020203" pitchFamily="18" charset="0"/>
                <a:ea typeface="MS PGothic" charset="0"/>
                <a:cs typeface="Arial" panose="020B0604020202020204" pitchFamily="34" charset="0"/>
              </a:rPr>
              <a:t>Establish long-term strategy and policy.</a:t>
            </a:r>
          </a:p>
          <a:p>
            <a:pPr marL="457200" lvl="1" indent="-457200">
              <a:buSzPct val="100000"/>
              <a:buFont typeface="+mj-lt"/>
              <a:buAutoNum type="arabicPeriod"/>
            </a:pPr>
            <a:r>
              <a:rPr lang="en-US">
                <a:solidFill>
                  <a:schemeClr val="accent1"/>
                </a:solidFill>
                <a:latin typeface="Bodoni MT" panose="02070603080606020203" pitchFamily="18" charset="0"/>
                <a:ea typeface="MS PGothic" charset="0"/>
                <a:cs typeface="Arial" panose="020B0604020202020204" pitchFamily="34" charset="0"/>
              </a:rPr>
              <a:t>Competitive differentiation.</a:t>
            </a:r>
          </a:p>
          <a:p>
            <a:pPr marL="457200" lvl="1" indent="-457200">
              <a:buSzPct val="100000"/>
              <a:buFont typeface="+mj-lt"/>
              <a:buAutoNum type="arabicPeriod"/>
            </a:pPr>
            <a:r>
              <a:rPr lang="en-US">
                <a:solidFill>
                  <a:schemeClr val="accent1"/>
                </a:solidFill>
                <a:latin typeface="Bodoni MT" panose="02070603080606020203" pitchFamily="18" charset="0"/>
                <a:ea typeface="MS PGothic" charset="0"/>
                <a:cs typeface="Arial" panose="020B0604020202020204" pitchFamily="34" charset="0"/>
              </a:rPr>
              <a:t>Compare performance internally, and between organizations and sectors.</a:t>
            </a:r>
          </a:p>
          <a:p>
            <a:pPr marL="457200" lvl="1" indent="-457200">
              <a:buSzPct val="100000"/>
              <a:buFont typeface="+mj-lt"/>
              <a:buAutoNum type="arabicPeriod"/>
            </a:pPr>
            <a:r>
              <a:rPr lang="en-US">
                <a:solidFill>
                  <a:schemeClr val="accent1"/>
                </a:solidFill>
                <a:latin typeface="Bodoni MT" panose="02070603080606020203" pitchFamily="18" charset="0"/>
                <a:ea typeface="MS PGothic" charset="0"/>
                <a:cs typeface="Arial" panose="020B0604020202020204" pitchFamily="34" charset="0"/>
              </a:rPr>
              <a:t>Keep employees and keep them engaged.</a:t>
            </a:r>
          </a:p>
          <a:p>
            <a:pPr marL="457200" lvl="1" indent="-457200">
              <a:buSzPct val="100000"/>
              <a:buFont typeface="+mj-lt"/>
              <a:buAutoNum type="arabicPeriod"/>
            </a:pPr>
            <a:r>
              <a:rPr lang="en-US">
                <a:solidFill>
                  <a:schemeClr val="accent1"/>
                </a:solidFill>
                <a:latin typeface="Bodoni MT" panose="02070603080606020203" pitchFamily="18" charset="0"/>
                <a:ea typeface="MS PGothic" charset="0"/>
                <a:cs typeface="Arial" panose="020B0604020202020204" pitchFamily="34" charset="0"/>
              </a:rPr>
              <a:t>Reputation management.</a:t>
            </a:r>
          </a:p>
          <a:p>
            <a:pPr marL="457200" lvl="1" indent="-457200">
              <a:buSzPct val="100000"/>
              <a:buFont typeface="+mj-lt"/>
              <a:buAutoNum type="arabicPeriod"/>
            </a:pPr>
            <a:r>
              <a:rPr lang="en-US">
                <a:solidFill>
                  <a:schemeClr val="accent1"/>
                </a:solidFill>
                <a:latin typeface="Bodoni MT" panose="02070603080606020203" pitchFamily="18" charset="0"/>
                <a:ea typeface="MS PGothic" charset="0"/>
                <a:cs typeface="Arial" panose="020B0604020202020204" pitchFamily="34" charset="0"/>
              </a:rPr>
              <a:t>Mitigate – or reverse – negative environmental, social and governance impacts.</a:t>
            </a:r>
          </a:p>
          <a:p>
            <a:pPr marL="457200" lvl="1" indent="-457200">
              <a:buSzPct val="100000"/>
              <a:buFont typeface="+mj-lt"/>
              <a:buAutoNum type="arabicPeriod"/>
            </a:pPr>
            <a:r>
              <a:rPr lang="en-US">
                <a:solidFill>
                  <a:schemeClr val="accent1"/>
                </a:solidFill>
                <a:latin typeface="Bodoni MT" panose="02070603080606020203" pitchFamily="18" charset="0"/>
                <a:ea typeface="MS PGothic" charset="0"/>
                <a:cs typeface="Arial" panose="020B0604020202020204" pitchFamily="34" charset="0"/>
              </a:rPr>
              <a:t>Enable external stakeholders to understand your true value, tangible and intangible assets.</a:t>
            </a:r>
          </a:p>
        </p:txBody>
      </p:sp>
      <p:sp>
        <p:nvSpPr>
          <p:cNvPr id="4" name="Title 3"/>
          <p:cNvSpPr>
            <a:spLocks noGrp="1"/>
          </p:cNvSpPr>
          <p:nvPr>
            <p:ph type="title"/>
          </p:nvPr>
        </p:nvSpPr>
        <p:spPr>
          <a:xfrm>
            <a:off x="1078137" y="322888"/>
            <a:ext cx="8664577" cy="435429"/>
          </a:xfrm>
        </p:spPr>
        <p:txBody>
          <a:bodyPr>
            <a:normAutofit/>
          </a:bodyPr>
          <a:lstStyle/>
          <a:p>
            <a:pPr>
              <a:lnSpc>
                <a:spcPct val="90000"/>
              </a:lnSpc>
              <a:spcBef>
                <a:spcPts val="0"/>
              </a:spcBef>
              <a:spcAft>
                <a:spcPts val="1200"/>
              </a:spcAft>
              <a:defRPr/>
            </a:pPr>
            <a:r>
              <a:rPr lang="en-US">
                <a:cs typeface="+mj-cs"/>
              </a:rPr>
              <a:t>10 Reasons Why SMEs need an ESG Strategy</a:t>
            </a:r>
          </a:p>
        </p:txBody>
      </p:sp>
      <p:pic>
        <p:nvPicPr>
          <p:cNvPr id="6" name="Picture 2" descr="http://find-mba.com/media/cache/teaser/uploads/media/teaser/0001/05/d7528ae3ee8f5fa60d589039671e4df32afc2bc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4500" y="2011680"/>
            <a:ext cx="2857500" cy="33337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1672920"/>
            <a:ext cx="1219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991" y="5306755"/>
            <a:ext cx="12192000"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Τίτλος 1"/>
          <p:cNvSpPr txBox="1"/>
          <p:nvPr/>
        </p:nvSpPr>
        <p:spPr>
          <a:xfrm>
            <a:off x="2192655" y="3091180"/>
            <a:ext cx="8128635" cy="797560"/>
          </a:xfrm>
          <a:prstGeom prst="rect">
            <a:avLst/>
          </a:prstGeom>
          <a:noFill/>
        </p:spPr>
        <p:txBody>
          <a:bodyPr vert="horz" wrap="square" lIns="91440" tIns="45720" rIns="91440" bIns="45720" rtlCol="0" anchor="ctr">
            <a:no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GB" sz="2400">
                <a:solidFill>
                  <a:schemeClr val="accent1"/>
                </a:solidFill>
                <a:latin typeface="Bodoni MT" panose="02070603080606020203" pitchFamily="18" charset="0"/>
                <a:ea typeface="MS PGothic" charset="0"/>
                <a:cs typeface="Arial" panose="020B0604020202020204" pitchFamily="34" charset="0"/>
              </a:rPr>
              <a:t>Case Studies- </a:t>
            </a:r>
          </a:p>
          <a:p>
            <a:r>
              <a:rPr lang="en-US" altLang="en-GB" sz="2400">
                <a:solidFill>
                  <a:schemeClr val="accent1"/>
                </a:solidFill>
                <a:latin typeface="Bodoni MT" panose="02070603080606020203" pitchFamily="18" charset="0"/>
                <a:ea typeface="MS PGothic" charset="0"/>
                <a:cs typeface="Arial" panose="020B0604020202020204" pitchFamily="34" charset="0"/>
              </a:rPr>
              <a:t>ESG Strategy and Policy Development</a:t>
            </a:r>
            <a:endParaRPr lang="en-US" altLang="en-GB" sz="1800">
              <a:solidFill>
                <a:schemeClr val="accent1"/>
              </a:solidFill>
              <a:latin typeface="Bodoni MT" panose="02070603080606020203" pitchFamily="18" charset="0"/>
              <a:ea typeface="MS PGothic" charset="0"/>
              <a:cs typeface="Arial" panose="020B0604020202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1083945" y="1154430"/>
            <a:ext cx="9442450" cy="5436235"/>
          </a:xfrm>
        </p:spPr>
        <p:txBody>
          <a:bodyPr lIns="91440" tIns="45720" rIns="91440" bIns="45720" anchor="t">
            <a:noAutofit/>
          </a:bodyPr>
          <a:lstStyle/>
          <a:p>
            <a:pPr marL="0" lvl="0" indent="0" algn="just">
              <a:lnSpc>
                <a:spcPct val="100000"/>
              </a:lnSpc>
              <a:buClr>
                <a:srgbClr val="9DBFBE">
                  <a:lumMod val="75000"/>
                </a:srgbClr>
              </a:buClr>
              <a:buNone/>
              <a:defRPr/>
            </a:pPr>
            <a:endParaRPr lang="en-US" sz="1400">
              <a:solidFill>
                <a:srgbClr val="002060"/>
              </a:solidFill>
              <a:latin typeface="Verdana" panose="020B0604030504040204" pitchFamily="34" charset="0"/>
              <a:ea typeface="Verdana" panose="020B0604030504040204" pitchFamily="34" charset="0"/>
              <a:cs typeface="Verdana" panose="020B0604030504040204" pitchFamily="34" charset="0"/>
            </a:endParaRPr>
          </a:p>
          <a:p>
            <a:pPr mar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Case Study:  </a:t>
            </a: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Project Title: </a:t>
            </a:r>
            <a:r>
              <a:rPr lang="en-US" sz="1800" b="1">
                <a:solidFill>
                  <a:schemeClr val="accent1"/>
                </a:solidFill>
                <a:latin typeface="Bodoni MT" panose="02070603080606020203" pitchFamily="18" charset="0"/>
                <a:cs typeface="Arial" panose="020B0604020202020204" pitchFamily="34" charset="0"/>
              </a:rPr>
              <a:t>ESG integration into Strategy, ESG Reporting, Training and Capacity Building for GEP</a:t>
            </a:r>
            <a:endParaRPr lang="en-US" sz="1800">
              <a:solidFill>
                <a:schemeClr val="accent1"/>
              </a:solidFill>
              <a:latin typeface="Bodoni MT" panose="02070603080606020203" pitchFamily="18" charset="0"/>
              <a:cs typeface="Arial" panose="020B0604020202020204" pitchFamily="34" charset="0"/>
            </a:endParaRP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Date: 2016 - 2020</a:t>
            </a: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Project Description: </a:t>
            </a:r>
            <a:r>
              <a:rPr lang="en-US" sz="1800">
                <a:solidFill>
                  <a:schemeClr val="accent1"/>
                </a:solidFill>
                <a:latin typeface="Bodoni MT" panose="02070603080606020203" pitchFamily="18" charset="0"/>
                <a:cs typeface="Arial" panose="020B0604020202020204" pitchFamily="34" charset="0"/>
                <a:sym typeface="+mn-ea"/>
              </a:rPr>
              <a:t>Since 2016, </a:t>
            </a:r>
            <a:r>
              <a:rPr lang="en-US" sz="1800" b="1">
                <a:solidFill>
                  <a:schemeClr val="accent1"/>
                </a:solidFill>
                <a:latin typeface="Bodoni MT" panose="02070603080606020203" pitchFamily="18" charset="0"/>
                <a:cs typeface="Arial" panose="020B0604020202020204" pitchFamily="34" charset="0"/>
                <a:sym typeface="+mn-ea"/>
              </a:rPr>
              <a:t>GEP, an SME</a:t>
            </a:r>
            <a:r>
              <a:rPr lang="en-US" sz="1800">
                <a:solidFill>
                  <a:schemeClr val="accent1"/>
                </a:solidFill>
                <a:latin typeface="Bodoni MT" panose="02070603080606020203" pitchFamily="18" charset="0"/>
                <a:cs typeface="Arial" panose="020B0604020202020204" pitchFamily="34" charset="0"/>
                <a:sym typeface="+mn-ea"/>
              </a:rPr>
              <a:t>, has been improving ESG integration and disclosure through sustainability training, Annual Report 2016 Review – Annual Report, GRI and ISO 26000 (reporting period 2018 &amp; 2019), Stakeholder Panel (engagement), Sustainable Development Strategy.</a:t>
            </a:r>
          </a:p>
        </p:txBody>
      </p:sp>
      <p:pic>
        <p:nvPicPr>
          <p:cNvPr id="39" name="Picture 12" descr="GE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50185" y="1264606"/>
            <a:ext cx="2246358" cy="5914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6141" b="83719"/>
          <a:stretch>
            <a:fillRect/>
          </a:stretch>
        </p:blipFill>
        <p:spPr bwMode="auto">
          <a:xfrm>
            <a:off x="3007372" y="1194326"/>
            <a:ext cx="2723381" cy="607769"/>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0"/>
          </p:nvPr>
        </p:nvSpPr>
        <p:spPr>
          <a:xfrm>
            <a:off x="1196896" y="907882"/>
            <a:ext cx="9769475" cy="4762500"/>
          </a:xfrm>
        </p:spPr>
        <p:txBody>
          <a:bodyPr lIns="91440" tIns="45720" rIns="91440" bIns="45720" anchor="t">
            <a:noAutofit/>
          </a:bodyPr>
          <a:lstStyle/>
          <a:p>
            <a:pPr marL="0" lvl="0" indent="0" algn="just">
              <a:lnSpc>
                <a:spcPct val="100000"/>
              </a:lnSpc>
              <a:buClr>
                <a:srgbClr val="9DBFBE">
                  <a:lumMod val="75000"/>
                </a:srgbClr>
              </a:buClr>
              <a:buNone/>
              <a:defRPr/>
            </a:pPr>
            <a:endParaRPr lang="en-US" sz="1600">
              <a:solidFill>
                <a:srgbClr val="002060"/>
              </a:solidFill>
              <a:latin typeface="Verdana" panose="020B0604030504040204" pitchFamily="34" charset="0"/>
              <a:ea typeface="Verdana" panose="020B0604030504040204" pitchFamily="34" charset="0"/>
              <a:cs typeface="Verdana" panose="020B0604030504040204" pitchFamily="34" charset="0"/>
            </a:endParaRP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Case Study: </a:t>
            </a: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Project Title:  </a:t>
            </a:r>
            <a:r>
              <a:rPr lang="en-US" sz="1800" b="1">
                <a:solidFill>
                  <a:schemeClr val="accent1"/>
                </a:solidFill>
                <a:latin typeface="Bodoni MT" panose="02070603080606020203" pitchFamily="18" charset="0"/>
                <a:cs typeface="Arial" panose="020B0604020202020204" pitchFamily="34" charset="0"/>
              </a:rPr>
              <a:t>EBRD's ESG Guide for SMEs</a:t>
            </a:r>
            <a:endParaRPr lang="en-US" sz="1800">
              <a:solidFill>
                <a:schemeClr val="accent1"/>
              </a:solidFill>
              <a:latin typeface="Bodoni MT" panose="02070603080606020203" pitchFamily="18" charset="0"/>
              <a:cs typeface="Arial" panose="020B0604020202020204" pitchFamily="34" charset="0"/>
            </a:endParaRPr>
          </a:p>
          <a:p>
            <a:pPr mar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Date: August 2021 - March 2022</a:t>
            </a: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Project Description: </a:t>
            </a: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An ESG Guide for Small and Medium-sized Enterprises (SMEs) has been developed in cooperation with the European Bank for Reconstruction &amp; Development (EBRD).</a:t>
            </a: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The ESG Guide for SMEs entails a 5-step roadmap with operating procedures, toolkits, checklists, and helpful study material that SMEs may use to integrate ESG into strategy, governance, risk management, and reporting practices. The ESG Guide for SMEs provides a customisable means for transferring ESG knowledge and know-how to SMEs of all sizes and levels of development and encouraging them to embark on their ESG journey.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4312992" y="3162903"/>
            <a:ext cx="6273033" cy="2446638"/>
          </a:xfrm>
        </p:spPr>
        <p:txBody>
          <a:bodyPr/>
          <a:lstStyle/>
          <a:p>
            <a:r>
              <a:rPr lang="en-US" sz="2400">
                <a:solidFill>
                  <a:schemeClr val="accent1"/>
                </a:solidFill>
                <a:latin typeface="Bodoni MT" panose="02070603080606020203" pitchFamily="18" charset="0"/>
                <a:cs typeface="Arial" panose="020B0604020202020204" pitchFamily="34" charset="0"/>
              </a:rPr>
              <a:t>ESG Risks &amp; Opportunities</a:t>
            </a:r>
          </a:p>
        </p:txBody>
      </p:sp>
      <p:cxnSp>
        <p:nvCxnSpPr>
          <p:cNvPr id="3" name="Straight Connector 2"/>
          <p:cNvCxnSpPr/>
          <p:nvPr/>
        </p:nvCxnSpPr>
        <p:spPr>
          <a:xfrm>
            <a:off x="3788229" y="1556657"/>
            <a:ext cx="0" cy="3962400"/>
          </a:xfrm>
          <a:prstGeom prst="line">
            <a:avLst/>
          </a:prstGeom>
          <a:ln w="38100"/>
        </p:spPr>
        <p:style>
          <a:lnRef idx="1">
            <a:schemeClr val="accent3"/>
          </a:lnRef>
          <a:fillRef idx="0">
            <a:schemeClr val="accent3"/>
          </a:fillRef>
          <a:effectRef idx="0">
            <a:schemeClr val="accent3"/>
          </a:effectRef>
          <a:fontRef idx="minor">
            <a:schemeClr val="tx1"/>
          </a:fontRef>
        </p:style>
      </p:cxnSp>
      <p:sp>
        <p:nvSpPr>
          <p:cNvPr id="4" name="Title 7">
            <a:extLst>
              <a:ext uri="{FF2B5EF4-FFF2-40B4-BE49-F238E27FC236}">
                <a16:creationId xmlns:a16="http://schemas.microsoft.com/office/drawing/2014/main" id="{74BBB34F-9828-5248-9F0A-C75D04895107}"/>
              </a:ext>
            </a:extLst>
          </p:cNvPr>
          <p:cNvSpPr>
            <a:spLocks noGrp="1"/>
          </p:cNvSpPr>
          <p:nvPr/>
        </p:nvSpPr>
        <p:spPr>
          <a:xfrm>
            <a:off x="153588" y="2236717"/>
            <a:ext cx="3429635" cy="2235129"/>
          </a:xfrm>
          <a:prstGeom prst="rect">
            <a:avLst/>
          </a:prstGeom>
          <a:noFill/>
          <a:ln>
            <a:noFill/>
          </a:ln>
        </p:spPr>
        <p:txBody>
          <a:bodyPr vert="horz" lIns="0" tIns="0" rIns="0" bIns="0" rtlCol="0" anchor="ctr">
            <a:normAutofit/>
          </a:bodyPr>
          <a:lstStyle>
            <a:lvl1pPr algn="r" rtl="0" eaLnBrk="1" fontAlgn="base" hangingPunct="1">
              <a:spcBef>
                <a:spcPct val="0"/>
              </a:spcBef>
              <a:spcAft>
                <a:spcPct val="0"/>
              </a:spcAft>
              <a:defRPr sz="17000" b="0" i="0" kern="1200">
                <a:solidFill>
                  <a:schemeClr val="accent1"/>
                </a:solidFill>
                <a:latin typeface="Bodoni MT" panose="02070603080606020203" pitchFamily="18" charset="0"/>
                <a:ea typeface="MS PGothic" charset="0"/>
                <a:cs typeface="Bodoni MT" panose="02070603080606020203" pitchFamily="18" charset="0"/>
              </a:defRPr>
            </a:lvl1pPr>
            <a:lvl2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2pPr>
            <a:lvl3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3pPr>
            <a:lvl4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4pPr>
            <a:lvl5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5pPr>
            <a:lvl6pPr marL="4572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6pPr>
            <a:lvl7pPr marL="9144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7pPr>
            <a:lvl8pPr marL="13716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8pPr>
            <a:lvl9pPr marL="18288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9pPr>
          </a:lstStyle>
          <a:p>
            <a:r>
              <a:rPr lang="en-US" sz="4000"/>
              <a:t>Part B </a:t>
            </a:r>
          </a:p>
        </p:txBody>
      </p:sp>
    </p:spTree>
    <p:extLst>
      <p:ext uri="{BB962C8B-B14F-4D97-AF65-F5344CB8AC3E}">
        <p14:creationId xmlns:p14="http://schemas.microsoft.com/office/powerpoint/2010/main" val="32852526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56839" y="254856"/>
            <a:ext cx="11268075" cy="615553"/>
          </a:xfrm>
        </p:spPr>
        <p:txBody>
          <a:bodyPr>
            <a:normAutofit/>
          </a:bodyPr>
          <a:lstStyle/>
          <a:p>
            <a:pPr>
              <a:lnSpc>
                <a:spcPct val="90000"/>
              </a:lnSpc>
              <a:spcBef>
                <a:spcPts val="0"/>
              </a:spcBef>
              <a:spcAft>
                <a:spcPts val="1200"/>
              </a:spcAft>
              <a:defRPr/>
            </a:pPr>
            <a:r>
              <a:rPr lang="en-US">
                <a:cs typeface="+mj-cs"/>
              </a:rPr>
              <a:t>ESG and Risk Management</a:t>
            </a:r>
          </a:p>
        </p:txBody>
      </p:sp>
      <p:sp>
        <p:nvSpPr>
          <p:cNvPr id="2" name="Text Placeholder 1"/>
          <p:cNvSpPr>
            <a:spLocks noGrp="1"/>
          </p:cNvSpPr>
          <p:nvPr>
            <p:ph type="body" sz="quarter" idx="10"/>
          </p:nvPr>
        </p:nvSpPr>
        <p:spPr>
          <a:xfrm>
            <a:off x="463867" y="1168995"/>
            <a:ext cx="11264265" cy="430887"/>
          </a:xfrm>
        </p:spPr>
        <p:txBody>
          <a:bodyPr/>
          <a:lstStyle/>
          <a:p>
            <a:pPr marL="0" indent="0" algn="ctr">
              <a:buNone/>
            </a:pPr>
            <a:r>
              <a:rPr lang="en-US" sz="2400">
                <a:latin typeface="Bodoni MT" panose="02070603080606020203" pitchFamily="18" charset="0"/>
                <a:cs typeface="Arial" panose="020B0604020202020204" pitchFamily="34" charset="0"/>
              </a:rPr>
              <a:t>Redefining Risk Drivers</a:t>
            </a:r>
          </a:p>
        </p:txBody>
      </p:sp>
      <p:pic>
        <p:nvPicPr>
          <p:cNvPr id="6" name="Picture 5" descr="A picture containing shape&#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1691640"/>
            <a:ext cx="4572000" cy="4592924"/>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95649" y="233085"/>
            <a:ext cx="11268075" cy="615553"/>
          </a:xfrm>
        </p:spPr>
        <p:txBody>
          <a:bodyPr>
            <a:normAutofit/>
          </a:bodyPr>
          <a:lstStyle/>
          <a:p>
            <a:pPr>
              <a:lnSpc>
                <a:spcPct val="90000"/>
              </a:lnSpc>
              <a:spcBef>
                <a:spcPts val="0"/>
              </a:spcBef>
              <a:spcAft>
                <a:spcPts val="1200"/>
              </a:spcAft>
              <a:defRPr/>
            </a:pPr>
            <a:r>
              <a:rPr lang="en-US">
                <a:cs typeface="+mj-cs"/>
              </a:rPr>
              <a:t>Risk – Return – Growth</a:t>
            </a:r>
          </a:p>
        </p:txBody>
      </p:sp>
      <p:sp>
        <p:nvSpPr>
          <p:cNvPr id="2" name="Text Placeholder 1"/>
          <p:cNvSpPr>
            <a:spLocks noGrp="1"/>
          </p:cNvSpPr>
          <p:nvPr>
            <p:ph type="body" sz="quarter" idx="10"/>
          </p:nvPr>
        </p:nvSpPr>
        <p:spPr>
          <a:xfrm>
            <a:off x="418147" y="1164804"/>
            <a:ext cx="11264265" cy="430887"/>
          </a:xfrm>
        </p:spPr>
        <p:txBody>
          <a:bodyPr/>
          <a:lstStyle/>
          <a:p>
            <a:pPr marL="0" indent="0" algn="ctr">
              <a:buNone/>
            </a:pPr>
            <a:r>
              <a:rPr lang="en-US" sz="2400">
                <a:latin typeface="Bodoni MT" panose="02070603080606020203" pitchFamily="18" charset="0"/>
                <a:cs typeface="Arial" panose="020B0604020202020204" pitchFamily="34" charset="0"/>
              </a:rPr>
              <a:t>The role of Sustainability</a:t>
            </a:r>
          </a:p>
        </p:txBody>
      </p:sp>
      <p:pic>
        <p:nvPicPr>
          <p:cNvPr id="5" name="Picture 4" descr="Diagram&#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4280" y="1683257"/>
            <a:ext cx="4572000" cy="4577502"/>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62992" y="250371"/>
            <a:ext cx="10715351" cy="615315"/>
          </a:xfrm>
        </p:spPr>
        <p:txBody>
          <a:bodyPr/>
          <a:lstStyle/>
          <a:p>
            <a:pPr>
              <a:lnSpc>
                <a:spcPct val="90000"/>
              </a:lnSpc>
              <a:spcBef>
                <a:spcPts val="0"/>
              </a:spcBef>
              <a:spcAft>
                <a:spcPts val="1200"/>
              </a:spcAft>
              <a:defRPr/>
            </a:pPr>
            <a:r>
              <a:rPr lang="en-US">
                <a:cs typeface="+mj-cs"/>
                <a:sym typeface="+mn-ea"/>
              </a:rPr>
              <a:t>ESG risk drivers framework </a:t>
            </a:r>
            <a:endParaRPr lang="en-US">
              <a:cs typeface="+mj-cs"/>
            </a:endParaRPr>
          </a:p>
        </p:txBody>
      </p:sp>
      <p:graphicFrame>
        <p:nvGraphicFramePr>
          <p:cNvPr id="3" name="Table 2"/>
          <p:cNvGraphicFramePr/>
          <p:nvPr>
            <p:custDataLst>
              <p:tags r:id="rId1"/>
            </p:custDataLst>
            <p:extLst>
              <p:ext uri="{D42A27DB-BD31-4B8C-83A1-F6EECF244321}">
                <p14:modId xmlns:p14="http://schemas.microsoft.com/office/powerpoint/2010/main" val="1586311143"/>
              </p:ext>
            </p:extLst>
          </p:nvPr>
        </p:nvGraphicFramePr>
        <p:xfrm>
          <a:off x="479425" y="1072515"/>
          <a:ext cx="11389995" cy="5133340"/>
        </p:xfrm>
        <a:graphic>
          <a:graphicData uri="http://schemas.openxmlformats.org/drawingml/2006/table">
            <a:tbl>
              <a:tblPr firstRow="1" bandRow="1">
                <a:tableStyleId>{5940675A-B579-460E-94D1-54222C63F5DA}</a:tableStyleId>
              </a:tblPr>
              <a:tblGrid>
                <a:gridCol w="3669030">
                  <a:extLst>
                    <a:ext uri="{9D8B030D-6E8A-4147-A177-3AD203B41FA5}">
                      <a16:colId xmlns:a16="http://schemas.microsoft.com/office/drawing/2014/main" val="20000"/>
                    </a:ext>
                  </a:extLst>
                </a:gridCol>
                <a:gridCol w="7720965">
                  <a:extLst>
                    <a:ext uri="{9D8B030D-6E8A-4147-A177-3AD203B41FA5}">
                      <a16:colId xmlns:a16="http://schemas.microsoft.com/office/drawing/2014/main" val="20001"/>
                    </a:ext>
                  </a:extLst>
                </a:gridCol>
              </a:tblGrid>
              <a:tr h="427990">
                <a:tc>
                  <a:txBody>
                    <a:bodyPr/>
                    <a:lstStyle/>
                    <a:p>
                      <a:pPr indent="0">
                        <a:buNone/>
                      </a:pPr>
                      <a:r>
                        <a:rPr sz="1600" b="0" i="1">
                          <a:solidFill>
                            <a:srgbClr val="D60093"/>
                          </a:solidFill>
                          <a:latin typeface="Verdana" panose="020B0604030504040204" pitchFamily="34" charset="0"/>
                          <a:ea typeface="Verdana" panose="020B0604030504040204" pitchFamily="34" charset="0"/>
                          <a:cs typeface="Verdana" panose="020B0604030504040204" pitchFamily="34" charset="0"/>
                        </a:rPr>
                        <a:t> </a:t>
                      </a:r>
                      <a:endParaRPr lang="en-US" sz="1600" b="0" i="1">
                        <a:solidFill>
                          <a:srgbClr val="D60093"/>
                        </a:solidFill>
                        <a:latin typeface="Verdana" panose="020B0604030504040204" pitchFamily="34" charset="0"/>
                        <a:ea typeface="Verdana" panose="020B0604030504040204" pitchFamily="34" charset="0"/>
                        <a:cs typeface="Verdana" panose="020B0604030504040204" pitchFamily="34" charset="0"/>
                      </a:endParaRPr>
                    </a:p>
                  </a:txBody>
                  <a:tcPr marL="68580" marR="68580" marT="0" marB="0">
                    <a:lnL w="12700" cap="flat" cmpd="sng">
                      <a:solidFill>
                        <a:srgbClr val="A5A5A5"/>
                      </a:solidFill>
                      <a:prstDash val="dash"/>
                      <a:headEnd type="none" w="med" len="med"/>
                      <a:tailEnd type="none" w="med" len="med"/>
                    </a:lnL>
                    <a:lnR w="12700" cap="flat" cmpd="sng">
                      <a:solidFill>
                        <a:srgbClr val="A5A5A5"/>
                      </a:solidFill>
                      <a:prstDash val="dash"/>
                      <a:headEnd type="none" w="med" len="med"/>
                      <a:tailEnd type="none" w="med" len="med"/>
                    </a:lnR>
                    <a:lnT w="12700" cap="flat" cmpd="sng">
                      <a:solidFill>
                        <a:srgbClr val="A5A5A5"/>
                      </a:solidFill>
                      <a:prstDash val="dash"/>
                      <a:headEnd type="none" w="med" len="med"/>
                      <a:tailEnd type="none" w="med" len="med"/>
                    </a:lnT>
                    <a:lnB w="12700" cap="flat" cmpd="sng">
                      <a:solidFill>
                        <a:srgbClr val="A5A5A5"/>
                      </a:solidFill>
                      <a:prstDash val="dash"/>
                      <a:headEnd type="none" w="med" len="med"/>
                      <a:tailEnd type="none" w="med" len="med"/>
                    </a:lnB>
                    <a:lnTlToBr>
                      <a:noFill/>
                    </a:lnTlToBr>
                    <a:lnBlToTr>
                      <a:noFill/>
                    </a:lnBlToTr>
                    <a:noFill/>
                  </a:tcPr>
                </a:tc>
                <a:tc>
                  <a:txBody>
                    <a:bodyPr/>
                    <a:lstStyle/>
                    <a:p>
                      <a:pPr indent="0" algn="ctr">
                        <a:buNone/>
                      </a:pPr>
                      <a:endParaRPr lang="en-US" sz="1600" b="0" i="1">
                        <a:solidFill>
                          <a:srgbClr val="D60093"/>
                        </a:solidFill>
                        <a:latin typeface="Verdana" panose="020B0604030504040204" pitchFamily="34" charset="0"/>
                        <a:ea typeface="Verdana" panose="020B0604030504040204" pitchFamily="34" charset="0"/>
                        <a:cs typeface="Verdana" panose="020B0604030504040204" pitchFamily="34" charset="0"/>
                      </a:endParaRPr>
                    </a:p>
                  </a:txBody>
                  <a:tcPr marL="68580" marR="68580" marT="0" marB="0">
                    <a:lnL w="12700" cap="flat" cmpd="sng">
                      <a:solidFill>
                        <a:srgbClr val="A5A5A5"/>
                      </a:solidFill>
                      <a:prstDash val="dash"/>
                      <a:headEnd type="none" w="med" len="med"/>
                      <a:tailEnd type="none" w="med" len="med"/>
                    </a:lnL>
                    <a:lnR w="12700" cap="flat" cmpd="sng">
                      <a:solidFill>
                        <a:srgbClr val="A5A5A5"/>
                      </a:solidFill>
                      <a:prstDash val="dash"/>
                      <a:headEnd type="none" w="med" len="med"/>
                      <a:tailEnd type="none" w="med" len="med"/>
                    </a:lnR>
                    <a:lnT w="12700" cap="flat" cmpd="sng">
                      <a:solidFill>
                        <a:srgbClr val="A5A5A5"/>
                      </a:solidFill>
                      <a:prstDash val="dash"/>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05350">
                <a:tc>
                  <a:txBody>
                    <a:bodyPr/>
                    <a:lstStyle/>
                    <a:p>
                      <a:pPr indent="0" algn="ctr">
                        <a:buNone/>
                      </a:pPr>
                      <a:r>
                        <a:rPr sz="1800" b="1" kern="1200">
                          <a:solidFill>
                            <a:schemeClr val="accent1"/>
                          </a:solidFill>
                          <a:latin typeface="Bodoni MT" panose="02070603080606020203" pitchFamily="18" charset="0"/>
                          <a:ea typeface="MS PGothic" charset="0"/>
                          <a:cs typeface="Arial" panose="020B0604020202020204" pitchFamily="34" charset="0"/>
                        </a:rPr>
                        <a:t>Environmental Risk Drivers</a:t>
                      </a:r>
                    </a:p>
                  </a:txBody>
                  <a:tcPr marL="68580" marR="68580" marT="0" marB="0" anchor="ctr">
                    <a:lnL w="12700" cap="flat" cmpd="sng">
                      <a:solidFill>
                        <a:srgbClr val="A5A5A5"/>
                      </a:solidFill>
                      <a:prstDash val="dash"/>
                      <a:headEnd type="none" w="med" len="med"/>
                      <a:tailEnd type="none" w="med" len="med"/>
                    </a:lnL>
                    <a:lnR w="12700" cap="flat" cmpd="sng">
                      <a:solidFill>
                        <a:srgbClr val="A5A5A5"/>
                      </a:solidFill>
                      <a:prstDash val="dash"/>
                      <a:headEnd type="none" w="med" len="med"/>
                      <a:tailEnd type="none" w="med" len="med"/>
                    </a:lnR>
                    <a:lnT w="12700" cap="flat" cmpd="sng">
                      <a:solidFill>
                        <a:srgbClr val="A5A5A5"/>
                      </a:solidFill>
                      <a:prstDash val="dash"/>
                      <a:headEnd type="none" w="med" len="med"/>
                      <a:tailEnd type="none" w="med" len="med"/>
                    </a:lnT>
                    <a:lnB w="12700" cap="flat" cmpd="sng">
                      <a:solidFill>
                        <a:srgbClr val="A5A5A5"/>
                      </a:solidFill>
                      <a:prstDash val="dash"/>
                      <a:headEnd type="none" w="med" len="med"/>
                      <a:tailEnd type="none" w="med" len="med"/>
                    </a:lnB>
                    <a:lnTlToBr>
                      <a:noFill/>
                    </a:lnTlToBr>
                    <a:lnBlToTr>
                      <a:noFill/>
                    </a:lnBlToTr>
                    <a:noFill/>
                  </a:tcPr>
                </a:tc>
                <a:tc>
                  <a:txBody>
                    <a:bodyPr/>
                    <a:lstStyle/>
                    <a:p>
                      <a:pPr marL="171450" indent="-171450">
                        <a:buFont typeface="Arial" panose="020B0604020202020204" pitchFamily="34" charset="0"/>
                        <a:buChar char="•"/>
                      </a:pPr>
                      <a:endParaRPr lang="en-US" sz="1600">
                        <a:solidFill>
                          <a:srgbClr val="000000"/>
                        </a:solidFill>
                        <a:latin typeface="Verdana" panose="020B0604030504040204" pitchFamily="34" charset="0"/>
                        <a:ea typeface="Verdana" panose="020B0604030504040204" pitchFamily="34" charset="0"/>
                        <a:cs typeface="Verdana" panose="020B0604030504040204" pitchFamily="34" charset="0"/>
                        <a:sym typeface="+mn-ea"/>
                      </a:endParaRPr>
                    </a:p>
                    <a:p>
                      <a:pPr marL="171450" indent="-171450">
                        <a:buFont typeface="Arial" panose="020B0604020202020204" pitchFamily="34" charset="0"/>
                        <a:buChar char="•"/>
                      </a:pPr>
                      <a:endParaRPr lang="en-US" sz="1800" kern="1200">
                        <a:solidFill>
                          <a:schemeClr val="accent1"/>
                        </a:solidFill>
                        <a:latin typeface="Bodoni MT" panose="02070603080606020203" pitchFamily="18" charset="0"/>
                        <a:ea typeface="MS PGothic" charset="0"/>
                        <a:cs typeface="Arial" panose="020B0604020202020204" pitchFamily="34" charset="0"/>
                        <a:sym typeface="+mn-ea"/>
                      </a:endParaRPr>
                    </a:p>
                    <a:p>
                      <a:pPr marL="171450" indent="-171450">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sym typeface="+mn-ea"/>
                        </a:rPr>
                        <a:t>Environmental strategy</a:t>
                      </a:r>
                    </a:p>
                    <a:p>
                      <a:pPr marL="171450" indent="-171450">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sym typeface="+mn-ea"/>
                        </a:rPr>
                        <a:t>Pollution</a:t>
                      </a:r>
                      <a:endParaRPr sz="1800" kern="1200">
                        <a:solidFill>
                          <a:schemeClr val="accent1"/>
                        </a:solidFill>
                        <a:latin typeface="Bodoni MT" panose="02070603080606020203" pitchFamily="18" charset="0"/>
                        <a:ea typeface="MS PGothic" charset="0"/>
                        <a:cs typeface="Arial" panose="020B0604020202020204" pitchFamily="34" charset="0"/>
                      </a:endParaRPr>
                    </a:p>
                    <a:p>
                      <a:pPr marL="171450" indent="-171450">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sym typeface="+mn-ea"/>
                        </a:rPr>
                        <a:t>Biodiversity protection</a:t>
                      </a:r>
                      <a:endParaRPr sz="1800" kern="1200">
                        <a:solidFill>
                          <a:schemeClr val="accent1"/>
                        </a:solidFill>
                        <a:latin typeface="Bodoni MT" panose="02070603080606020203" pitchFamily="18" charset="0"/>
                        <a:ea typeface="MS PGothic" charset="0"/>
                        <a:cs typeface="Arial" panose="020B0604020202020204" pitchFamily="34" charset="0"/>
                      </a:endParaRPr>
                    </a:p>
                    <a:p>
                      <a:pPr marL="171450" indent="-171450">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sym typeface="+mn-ea"/>
                        </a:rPr>
                        <a:t>Water resource protection</a:t>
                      </a:r>
                      <a:endParaRPr sz="1800" kern="1200">
                        <a:solidFill>
                          <a:schemeClr val="accent1"/>
                        </a:solidFill>
                        <a:latin typeface="Bodoni MT" panose="02070603080606020203" pitchFamily="18" charset="0"/>
                        <a:ea typeface="MS PGothic" charset="0"/>
                        <a:cs typeface="Arial" panose="020B0604020202020204" pitchFamily="34" charset="0"/>
                      </a:endParaRPr>
                    </a:p>
                    <a:p>
                      <a:pPr marL="171450" indent="-171450">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sym typeface="+mn-ea"/>
                        </a:rPr>
                        <a:t>Environmental impacts on energy use</a:t>
                      </a:r>
                      <a:endParaRPr sz="1800" kern="1200">
                        <a:solidFill>
                          <a:schemeClr val="accent1"/>
                        </a:solidFill>
                        <a:latin typeface="Bodoni MT" panose="02070603080606020203" pitchFamily="18" charset="0"/>
                        <a:ea typeface="MS PGothic" charset="0"/>
                        <a:cs typeface="Arial" panose="020B0604020202020204" pitchFamily="34" charset="0"/>
                      </a:endParaRPr>
                    </a:p>
                    <a:p>
                      <a:pPr marL="171450" indent="-171450">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sym typeface="+mn-ea"/>
                        </a:rPr>
                        <a:t>Management of atmospheric emissions</a:t>
                      </a:r>
                      <a:endParaRPr sz="1800" kern="1200">
                        <a:solidFill>
                          <a:schemeClr val="accent1"/>
                        </a:solidFill>
                        <a:latin typeface="Bodoni MT" panose="02070603080606020203" pitchFamily="18" charset="0"/>
                        <a:ea typeface="MS PGothic" charset="0"/>
                        <a:cs typeface="Arial" panose="020B0604020202020204" pitchFamily="34" charset="0"/>
                      </a:endParaRPr>
                    </a:p>
                    <a:p>
                      <a:pPr marL="171450" indent="-171450">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sym typeface="+mn-ea"/>
                        </a:rPr>
                        <a:t>Waste management</a:t>
                      </a:r>
                      <a:endParaRPr sz="1800" kern="1200">
                        <a:solidFill>
                          <a:schemeClr val="accent1"/>
                        </a:solidFill>
                        <a:latin typeface="Bodoni MT" panose="02070603080606020203" pitchFamily="18" charset="0"/>
                        <a:ea typeface="MS PGothic" charset="0"/>
                        <a:cs typeface="Arial" panose="020B0604020202020204" pitchFamily="34" charset="0"/>
                      </a:endParaRPr>
                    </a:p>
                    <a:p>
                      <a:pPr marL="171450" indent="-171450">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sym typeface="+mn-ea"/>
                        </a:rPr>
                        <a:t>Local pollution management</a:t>
                      </a:r>
                      <a:endParaRPr sz="1800" kern="1200">
                        <a:solidFill>
                          <a:schemeClr val="accent1"/>
                        </a:solidFill>
                        <a:latin typeface="Bodoni MT" panose="02070603080606020203" pitchFamily="18" charset="0"/>
                        <a:ea typeface="MS PGothic" charset="0"/>
                        <a:cs typeface="Arial" panose="020B0604020202020204" pitchFamily="34" charset="0"/>
                      </a:endParaRPr>
                    </a:p>
                    <a:p>
                      <a:pPr marL="171450" indent="-171450">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sym typeface="+mn-ea"/>
                        </a:rPr>
                        <a:t>Management of environmental impacts from transportation.</a:t>
                      </a:r>
                      <a:endParaRPr sz="1800" kern="1200">
                        <a:solidFill>
                          <a:schemeClr val="accent1"/>
                        </a:solidFill>
                        <a:latin typeface="Bodoni MT" panose="02070603080606020203" pitchFamily="18" charset="0"/>
                        <a:ea typeface="MS PGothic" charset="0"/>
                        <a:cs typeface="Arial" panose="020B0604020202020204" pitchFamily="34" charset="0"/>
                      </a:endParaRPr>
                    </a:p>
                    <a:p>
                      <a:pPr marL="171450" indent="-171450">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sym typeface="+mn-ea"/>
                        </a:rPr>
                        <a:t>Transition climate risks</a:t>
                      </a:r>
                      <a:endParaRPr sz="1800" kern="1200">
                        <a:solidFill>
                          <a:schemeClr val="accent1"/>
                        </a:solidFill>
                        <a:latin typeface="Bodoni MT" panose="02070603080606020203" pitchFamily="18" charset="0"/>
                        <a:ea typeface="MS PGothic" charset="0"/>
                        <a:cs typeface="Arial" panose="020B0604020202020204" pitchFamily="34" charset="0"/>
                      </a:endParaRPr>
                    </a:p>
                    <a:p>
                      <a:pPr marL="171450" indent="-171450">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sym typeface="+mn-ea"/>
                        </a:rPr>
                        <a:t>Physical climate risks</a:t>
                      </a:r>
                      <a:endParaRPr sz="1800" kern="1200">
                        <a:solidFill>
                          <a:schemeClr val="accent1"/>
                        </a:solidFill>
                        <a:latin typeface="Bodoni MT" panose="02070603080606020203" pitchFamily="18" charset="0"/>
                        <a:ea typeface="MS PGothic" charset="0"/>
                        <a:cs typeface="Arial" panose="020B0604020202020204" pitchFamily="34" charset="0"/>
                      </a:endParaRPr>
                    </a:p>
                  </a:txBody>
                  <a:tcPr marL="68580" marR="68580" marT="0" marB="0">
                    <a:lnL w="12700" cap="flat" cmpd="sng">
                      <a:solidFill>
                        <a:srgbClr val="A5A5A5"/>
                      </a:solidFill>
                      <a:prstDash val="dash"/>
                      <a:headEnd type="none" w="med" len="med"/>
                      <a:tailEnd type="none" w="med" len="med"/>
                    </a:lnL>
                    <a:lnR w="12700" cap="flat" cmpd="sng">
                      <a:solidFill>
                        <a:srgbClr val="A5A5A5"/>
                      </a:solidFill>
                      <a:prstDash val="dash"/>
                      <a:headEnd type="none" w="med" len="med"/>
                      <a:tailEnd type="none" w="med" len="med"/>
                    </a:lnR>
                    <a:lnT w="12700" cap="flat" cmpd="sng">
                      <a:solidFill>
                        <a:srgbClr val="080000"/>
                      </a:solidFill>
                      <a:prstDash val="solid"/>
                      <a:headEnd type="none" w="med" len="med"/>
                      <a:tailEnd type="none" w="med" len="med"/>
                    </a:lnT>
                    <a:lnB w="12700" cap="flat" cmpd="sng">
                      <a:solidFill>
                        <a:srgbClr val="A5A5A5"/>
                      </a:solidFill>
                      <a:prstDash val="dash"/>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1"/>
                  </a:ext>
                </a:extLst>
              </a:tr>
            </a:tbl>
          </a:graphicData>
        </a:graphic>
      </p:graphicFrame>
      <p:sp>
        <p:nvSpPr>
          <p:cNvPr id="5" name="Text Box 4"/>
          <p:cNvSpPr txBox="1"/>
          <p:nvPr/>
        </p:nvSpPr>
        <p:spPr>
          <a:xfrm>
            <a:off x="479425" y="1072515"/>
            <a:ext cx="10494645" cy="738664"/>
          </a:xfrm>
          <a:prstGeom prst="rect">
            <a:avLst/>
          </a:prstGeom>
          <a:noFill/>
        </p:spPr>
        <p:txBody>
          <a:bodyPr wrap="square" lIns="0" tIns="0" rIns="0" bIns="0" rtlCol="0">
            <a:spAutoFit/>
          </a:bodyPr>
          <a:lstStyle/>
          <a:p>
            <a:pPr>
              <a:spcAft>
                <a:spcPts val="1200"/>
              </a:spcAft>
            </a:pPr>
            <a:r>
              <a:rPr sz="1800">
                <a:solidFill>
                  <a:schemeClr val="accent1"/>
                </a:solidFill>
                <a:latin typeface="Bodoni MT" panose="02070603080606020203" pitchFamily="18" charset="0"/>
                <a:sym typeface="+mn-ea"/>
              </a:rPr>
              <a:t>The factors that drive </a:t>
            </a:r>
            <a:r>
              <a:rPr lang="en-US" sz="1800">
                <a:solidFill>
                  <a:schemeClr val="accent1"/>
                </a:solidFill>
                <a:latin typeface="Bodoni MT" panose="02070603080606020203" pitchFamily="18" charset="0"/>
                <a:sym typeface="+mn-ea"/>
              </a:rPr>
              <a:t>Environmental</a:t>
            </a:r>
            <a:r>
              <a:rPr sz="1800">
                <a:solidFill>
                  <a:schemeClr val="accent1"/>
                </a:solidFill>
                <a:latin typeface="Bodoni MT" panose="02070603080606020203" pitchFamily="18" charset="0"/>
                <a:sym typeface="+mn-ea"/>
              </a:rPr>
              <a:t> risks can be classified into these categories: </a:t>
            </a:r>
            <a:endParaRPr lang="en-US" sz="1800">
              <a:solidFill>
                <a:schemeClr val="accent1"/>
              </a:solidFill>
              <a:latin typeface="Bodoni MT" panose="02070603080606020203" pitchFamily="18" charset="0"/>
            </a:endParaRPr>
          </a:p>
          <a:p>
            <a:pPr>
              <a:spcAft>
                <a:spcPts val="1200"/>
              </a:spcAft>
            </a:pPr>
            <a:endParaRPr lang="en-US" sz="2000" err="1">
              <a:solidFill>
                <a:schemeClr val="bg2"/>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04168" y="239486"/>
            <a:ext cx="11268075" cy="615315"/>
          </a:xfrm>
        </p:spPr>
        <p:txBody>
          <a:bodyPr/>
          <a:lstStyle/>
          <a:p>
            <a:pPr>
              <a:lnSpc>
                <a:spcPct val="90000"/>
              </a:lnSpc>
              <a:spcBef>
                <a:spcPts val="0"/>
              </a:spcBef>
              <a:spcAft>
                <a:spcPts val="1200"/>
              </a:spcAft>
              <a:defRPr/>
            </a:pPr>
            <a:r>
              <a:rPr lang="en-US">
                <a:cs typeface="+mj-cs"/>
                <a:sym typeface="+mn-ea"/>
              </a:rPr>
              <a:t>ESG risk drivers framework </a:t>
            </a:r>
            <a:endParaRPr lang="en-US">
              <a:cs typeface="+mj-cs"/>
            </a:endParaRPr>
          </a:p>
        </p:txBody>
      </p:sp>
      <p:graphicFrame>
        <p:nvGraphicFramePr>
          <p:cNvPr id="3" name="Table 2"/>
          <p:cNvGraphicFramePr/>
          <p:nvPr>
            <p:custDataLst>
              <p:tags r:id="rId1"/>
            </p:custDataLst>
            <p:extLst>
              <p:ext uri="{D42A27DB-BD31-4B8C-83A1-F6EECF244321}">
                <p14:modId xmlns:p14="http://schemas.microsoft.com/office/powerpoint/2010/main" val="1102043871"/>
              </p:ext>
            </p:extLst>
          </p:nvPr>
        </p:nvGraphicFramePr>
        <p:xfrm>
          <a:off x="479425" y="1072515"/>
          <a:ext cx="11389995" cy="5489575"/>
        </p:xfrm>
        <a:graphic>
          <a:graphicData uri="http://schemas.openxmlformats.org/drawingml/2006/table">
            <a:tbl>
              <a:tblPr firstRow="1" bandRow="1">
                <a:tableStyleId>{5940675A-B579-460E-94D1-54222C63F5DA}</a:tableStyleId>
              </a:tblPr>
              <a:tblGrid>
                <a:gridCol w="3307080">
                  <a:extLst>
                    <a:ext uri="{9D8B030D-6E8A-4147-A177-3AD203B41FA5}">
                      <a16:colId xmlns:a16="http://schemas.microsoft.com/office/drawing/2014/main" val="20000"/>
                    </a:ext>
                  </a:extLst>
                </a:gridCol>
                <a:gridCol w="8082915">
                  <a:extLst>
                    <a:ext uri="{9D8B030D-6E8A-4147-A177-3AD203B41FA5}">
                      <a16:colId xmlns:a16="http://schemas.microsoft.com/office/drawing/2014/main" val="20001"/>
                    </a:ext>
                  </a:extLst>
                </a:gridCol>
              </a:tblGrid>
              <a:tr h="277495">
                <a:tc gridSpan="2">
                  <a:txBody>
                    <a:bodyPr/>
                    <a:lstStyle/>
                    <a:p>
                      <a:pPr indent="0">
                        <a:buNone/>
                      </a:pPr>
                      <a:endParaRPr lang="en-US" sz="1600" b="0" i="1">
                        <a:solidFill>
                          <a:srgbClr val="D60093"/>
                        </a:solidFill>
                        <a:latin typeface="Calibri" panose="020F0502020204030204" pitchFamily="34" charset="0"/>
                        <a:cs typeface="Calibri" panose="020F0502020204030204" pitchFamily="34" charset="0"/>
                      </a:endParaRPr>
                    </a:p>
                  </a:txBody>
                  <a:tcPr marL="68580" marR="68580" marT="0" marB="0">
                    <a:lnL w="12700" cap="flat" cmpd="sng">
                      <a:solidFill>
                        <a:srgbClr val="A5A5A5"/>
                      </a:solidFill>
                      <a:prstDash val="dash"/>
                      <a:headEnd type="none" w="med" len="med"/>
                      <a:tailEnd type="none" w="med" len="med"/>
                    </a:lnL>
                    <a:lnR w="12700" cap="flat" cmpd="sng">
                      <a:solidFill>
                        <a:srgbClr val="A5A5A5"/>
                      </a:solidFill>
                      <a:prstDash val="dash"/>
                      <a:headEnd type="none" w="med" len="med"/>
                      <a:tailEnd type="none" w="med" len="med"/>
                    </a:lnR>
                    <a:lnT w="12700" cap="flat" cmpd="sng">
                      <a:solidFill>
                        <a:srgbClr val="A5A5A5"/>
                      </a:solidFill>
                      <a:prstDash val="dash"/>
                      <a:headEnd type="none" w="med" len="med"/>
                      <a:tailEnd type="none" w="med" len="med"/>
                    </a:lnT>
                    <a:lnB w="12700" cap="flat" cmpd="sng">
                      <a:solidFill>
                        <a:srgbClr val="A5A5A5"/>
                      </a:solidFill>
                      <a:prstDash val="dash"/>
                      <a:headEnd type="none" w="med" len="med"/>
                      <a:tailEnd type="none" w="med" len="med"/>
                    </a:lnB>
                    <a:lnTlToBr>
                      <a:noFill/>
                    </a:lnTlToBr>
                    <a:lnBlToTr>
                      <a:noFill/>
                    </a:lnBlToTr>
                    <a:noFill/>
                  </a:tcPr>
                </a:tc>
                <a:tc hMerge="1">
                  <a:txBody>
                    <a:bodyPr/>
                    <a:lstStyle/>
                    <a:p>
                      <a:endParaRPr lang="en-US"/>
                    </a:p>
                  </a:txBody>
                  <a:tcPr marL="68580" marR="68580" marT="0" marB="0">
                    <a:lnL w="12700" cap="flat" cmpd="sng">
                      <a:solidFill>
                        <a:srgbClr val="A5A5A5"/>
                      </a:solidFill>
                      <a:prstDash val="dash"/>
                      <a:headEnd type="none" w="med" len="med"/>
                      <a:tailEnd type="none" w="med" len="med"/>
                    </a:lnL>
                    <a:lnR w="12700" cap="flat" cmpd="sng">
                      <a:solidFill>
                        <a:srgbClr val="A5A5A5"/>
                      </a:solidFill>
                      <a:prstDash val="dash"/>
                      <a:headEnd type="none" w="med" len="med"/>
                      <a:tailEnd type="none" w="med" len="med"/>
                    </a:lnR>
                    <a:lnT w="12700" cap="flat" cmpd="sng">
                      <a:solidFill>
                        <a:srgbClr val="A5A5A5"/>
                      </a:solidFill>
                      <a:prstDash val="dash"/>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998720">
                <a:tc>
                  <a:txBody>
                    <a:bodyPr/>
                    <a:lstStyle/>
                    <a:p>
                      <a:pPr marL="0" indent="0" algn="ctr" defTabSz="914400" rtl="0" eaLnBrk="1" latinLnBrk="0" hangingPunct="1">
                        <a:buNone/>
                      </a:pPr>
                      <a:r>
                        <a:rPr sz="1800" b="1" kern="1200">
                          <a:solidFill>
                            <a:schemeClr val="accent1"/>
                          </a:solidFill>
                          <a:latin typeface="Bodoni MT" panose="02070603080606020203" pitchFamily="18" charset="0"/>
                          <a:ea typeface="MS PGothic" charset="0"/>
                          <a:cs typeface="Arial" panose="020B0604020202020204" pitchFamily="34" charset="0"/>
                          <a:sym typeface="+mn-ea"/>
                        </a:rPr>
                        <a:t>Social  Risk Drivers</a:t>
                      </a:r>
                      <a:endParaRPr lang="en-US" sz="1800" b="1" kern="1200">
                        <a:solidFill>
                          <a:schemeClr val="accent1"/>
                        </a:solidFill>
                        <a:latin typeface="Bodoni MT" panose="02070603080606020203" pitchFamily="18" charset="0"/>
                        <a:ea typeface="MS PGothic" charset="0"/>
                        <a:cs typeface="Arial" panose="020B0604020202020204" pitchFamily="34" charset="0"/>
                        <a:sym typeface="+mn-ea"/>
                      </a:endParaRPr>
                    </a:p>
                    <a:p>
                      <a:pPr indent="0">
                        <a:buNone/>
                      </a:pPr>
                      <a:endParaRPr lang="en-US" sz="1600" b="1" i="1">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L w="12700" cap="flat" cmpd="sng">
                      <a:solidFill>
                        <a:srgbClr val="A5A5A5"/>
                      </a:solidFill>
                      <a:prstDash val="dash"/>
                      <a:headEnd type="none" w="med" len="med"/>
                      <a:tailEnd type="none" w="med" len="med"/>
                    </a:lnL>
                    <a:lnR w="12700" cap="flat" cmpd="sng">
                      <a:solidFill>
                        <a:srgbClr val="A5A5A5"/>
                      </a:solidFill>
                      <a:prstDash val="dash"/>
                      <a:headEnd type="none" w="med" len="med"/>
                      <a:tailEnd type="none" w="med" len="med"/>
                    </a:lnR>
                    <a:lnT w="12700" cap="flat" cmpd="sng">
                      <a:solidFill>
                        <a:srgbClr val="A5A5A5"/>
                      </a:solidFill>
                      <a:prstDash val="dash"/>
                      <a:headEnd type="none" w="med" len="med"/>
                      <a:tailEnd type="none" w="med" len="med"/>
                    </a:lnT>
                    <a:lnB w="12700" cap="flat" cmpd="sng">
                      <a:solidFill>
                        <a:srgbClr val="A5A5A5"/>
                      </a:solidFill>
                      <a:prstDash val="dash"/>
                      <a:headEnd type="none" w="med" len="med"/>
                      <a:tailEnd type="none" w="med" len="med"/>
                    </a:lnB>
                    <a:lnTlToBr>
                      <a:noFill/>
                    </a:lnTlToBr>
                    <a:lnBlToTr>
                      <a:noFill/>
                    </a:lnBlToTr>
                    <a:noFill/>
                  </a:tcPr>
                </a:tc>
                <a:tc>
                  <a:txBody>
                    <a:bodyPr/>
                    <a:lstStyle/>
                    <a:p>
                      <a:pPr marL="171450" indent="-171450">
                        <a:buFont typeface="Arial" panose="020B0604020202020204" pitchFamily="34" charset="0"/>
                        <a:buChar char="•"/>
                      </a:pPr>
                      <a:endParaRPr lang="en-US" sz="1800" kern="1200">
                        <a:solidFill>
                          <a:schemeClr val="accent1"/>
                        </a:solidFill>
                        <a:latin typeface="Bodoni MT" panose="02070603080606020203" pitchFamily="18" charset="0"/>
                        <a:ea typeface="MS PGothic" charset="0"/>
                        <a:cs typeface="Arial" panose="020B0604020202020204" pitchFamily="34" charset="0"/>
                      </a:endParaRPr>
                    </a:p>
                    <a:p>
                      <a:pPr marL="171450" indent="-171450">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Social Dialogue</a:t>
                      </a:r>
                    </a:p>
                    <a:p>
                      <a:pPr marL="171450" indent="-171450" algn="l">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Employee Participation</a:t>
                      </a:r>
                    </a:p>
                    <a:p>
                      <a:pPr marL="171450" indent="-171450" algn="l">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Reorganization</a:t>
                      </a:r>
                    </a:p>
                    <a:p>
                      <a:pPr marL="171450" indent="-171450" algn="l">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Career Management</a:t>
                      </a:r>
                    </a:p>
                    <a:p>
                      <a:pPr marL="171450" indent="-171450" algn="l">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Remuneration</a:t>
                      </a:r>
                    </a:p>
                    <a:p>
                      <a:pPr marL="171450" indent="-171450" algn="l">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Health &amp; Safety</a:t>
                      </a:r>
                    </a:p>
                    <a:p>
                      <a:pPr marL="171450" indent="-171450" algn="l">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Working Hours</a:t>
                      </a:r>
                    </a:p>
                    <a:p>
                      <a:pPr marL="171450" indent="-171450" algn="l">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Information to Customers</a:t>
                      </a:r>
                    </a:p>
                    <a:p>
                      <a:pPr marL="171450" indent="-171450" algn="l">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Customer Relations</a:t>
                      </a:r>
                    </a:p>
                    <a:p>
                      <a:pPr marL="171450" indent="-171450" algn="l">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Suppler Relations</a:t>
                      </a:r>
                    </a:p>
                    <a:p>
                      <a:pPr marL="171450" indent="-171450" algn="l">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Child &amp; Forced Labour</a:t>
                      </a:r>
                    </a:p>
                    <a:p>
                      <a:pPr marL="171450" indent="-171450" algn="l">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Social Standards in the Supply Chain</a:t>
                      </a:r>
                    </a:p>
                    <a:p>
                      <a:pPr marL="171450" indent="-171450" algn="l">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Societal Impacts of Products &amp; Services</a:t>
                      </a:r>
                    </a:p>
                    <a:p>
                      <a:pPr marL="171450" indent="-171450" algn="l">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Philanthropy</a:t>
                      </a:r>
                    </a:p>
                    <a:p>
                      <a:pPr marL="171450" indent="-171450" algn="l">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Fundamental Human Rights</a:t>
                      </a:r>
                    </a:p>
                    <a:p>
                      <a:pPr marL="171450" indent="-171450" algn="l">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Non-Discrimination</a:t>
                      </a:r>
                    </a:p>
                    <a:p>
                      <a:pPr marL="171450" indent="-171450" algn="l">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Child &amp; Forced Labour</a:t>
                      </a:r>
                    </a:p>
                    <a:p>
                      <a:pPr marL="171450" indent="-171450" algn="l">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Product Safety (S) </a:t>
                      </a:r>
                    </a:p>
                  </a:txBody>
                  <a:tcPr marL="68580" marR="68580" marT="0" marB="0">
                    <a:lnL w="12700" cap="flat" cmpd="sng">
                      <a:solidFill>
                        <a:srgbClr val="A5A5A5"/>
                      </a:solidFill>
                      <a:prstDash val="dash"/>
                      <a:headEnd type="none" w="med" len="med"/>
                      <a:tailEnd type="none" w="med" len="med"/>
                    </a:lnL>
                    <a:lnR w="12700" cap="flat" cmpd="sng">
                      <a:solidFill>
                        <a:srgbClr val="A5A5A5"/>
                      </a:solidFill>
                      <a:prstDash val="dash"/>
                      <a:headEnd type="none" w="med" len="med"/>
                      <a:tailEnd type="none" w="med" len="med"/>
                    </a:lnR>
                    <a:lnT w="12700" cap="flat" cmpd="sng" algn="ctr">
                      <a:solidFill>
                        <a:srgbClr val="080000"/>
                      </a:solidFill>
                      <a:prstDash val="solid"/>
                      <a:round/>
                      <a:headEnd type="none" w="med" len="med"/>
                      <a:tailEnd type="none" w="med" len="med"/>
                    </a:lnT>
                    <a:lnB w="12700" cap="flat" cmpd="sng">
                      <a:solidFill>
                        <a:srgbClr val="A5A5A5"/>
                      </a:solidFill>
                      <a:prstDash val="dash"/>
                      <a:headEnd type="none" w="med" len="med"/>
                      <a:tailEnd type="none" w="med" len="med"/>
                    </a:lnB>
                    <a:lnTlToBr>
                      <a:noFill/>
                    </a:lnTlToBr>
                    <a:lnBlToTr>
                      <a:noFill/>
                    </a:lnBlToTr>
                    <a:solidFill>
                      <a:srgbClr val="F1F1F1"/>
                    </a:solidFill>
                  </a:tcPr>
                </a:tc>
                <a:extLst>
                  <a:ext uri="{0D108BD9-81ED-4DB2-BD59-A6C34878D82A}">
                    <a16:rowId xmlns:a16="http://schemas.microsoft.com/office/drawing/2014/main" val="10001"/>
                  </a:ext>
                </a:extLst>
              </a:tr>
            </a:tbl>
          </a:graphicData>
        </a:graphic>
      </p:graphicFrame>
      <p:sp>
        <p:nvSpPr>
          <p:cNvPr id="5" name="Text Box 4"/>
          <p:cNvSpPr txBox="1"/>
          <p:nvPr/>
        </p:nvSpPr>
        <p:spPr>
          <a:xfrm>
            <a:off x="838200" y="1072515"/>
            <a:ext cx="11717655" cy="738664"/>
          </a:xfrm>
          <a:prstGeom prst="rect">
            <a:avLst/>
          </a:prstGeom>
          <a:noFill/>
        </p:spPr>
        <p:txBody>
          <a:bodyPr wrap="square" lIns="0" tIns="0" rIns="0" bIns="0" rtlCol="0">
            <a:spAutoFit/>
          </a:bodyPr>
          <a:lstStyle/>
          <a:p>
            <a:pPr>
              <a:spcAft>
                <a:spcPts val="1200"/>
              </a:spcAft>
            </a:pPr>
            <a:r>
              <a:rPr sz="1800">
                <a:solidFill>
                  <a:schemeClr val="accent1"/>
                </a:solidFill>
                <a:latin typeface="Bodoni MT" panose="02070603080606020203" pitchFamily="18" charset="0"/>
                <a:sym typeface="+mn-ea"/>
              </a:rPr>
              <a:t>The factors that drive </a:t>
            </a:r>
            <a:r>
              <a:rPr lang="en-US" sz="1800">
                <a:solidFill>
                  <a:schemeClr val="accent1"/>
                </a:solidFill>
                <a:latin typeface="Bodoni MT" panose="02070603080606020203" pitchFamily="18" charset="0"/>
                <a:sym typeface="+mn-ea"/>
              </a:rPr>
              <a:t>Social</a:t>
            </a:r>
            <a:r>
              <a:rPr sz="1800">
                <a:solidFill>
                  <a:schemeClr val="accent1"/>
                </a:solidFill>
                <a:latin typeface="Bodoni MT" panose="02070603080606020203" pitchFamily="18" charset="0"/>
                <a:sym typeface="+mn-ea"/>
              </a:rPr>
              <a:t> risks can be classified into these categories: </a:t>
            </a:r>
            <a:endParaRPr lang="en-US" sz="1800">
              <a:solidFill>
                <a:schemeClr val="accent1"/>
              </a:solidFill>
              <a:latin typeface="Bodoni MT" panose="02070603080606020203" pitchFamily="18" charset="0"/>
            </a:endParaRPr>
          </a:p>
          <a:p>
            <a:pPr>
              <a:spcAft>
                <a:spcPts val="1200"/>
              </a:spcAft>
            </a:pPr>
            <a:endParaRPr lang="en-US" sz="2000" err="1">
              <a:solidFill>
                <a:schemeClr val="bg2"/>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p:nvPr>
            <p:custDataLst>
              <p:tags r:id="rId1"/>
            </p:custDataLst>
            <p:extLst>
              <p:ext uri="{D42A27DB-BD31-4B8C-83A1-F6EECF244321}">
                <p14:modId xmlns:p14="http://schemas.microsoft.com/office/powerpoint/2010/main" val="2735415935"/>
              </p:ext>
            </p:extLst>
          </p:nvPr>
        </p:nvGraphicFramePr>
        <p:xfrm>
          <a:off x="479425" y="1584351"/>
          <a:ext cx="11389995" cy="3407410"/>
        </p:xfrm>
        <a:graphic>
          <a:graphicData uri="http://schemas.openxmlformats.org/drawingml/2006/table">
            <a:tbl>
              <a:tblPr firstRow="1" bandRow="1">
                <a:tableStyleId>{5940675A-B579-460E-94D1-54222C63F5DA}</a:tableStyleId>
              </a:tblPr>
              <a:tblGrid>
                <a:gridCol w="3307080">
                  <a:extLst>
                    <a:ext uri="{9D8B030D-6E8A-4147-A177-3AD203B41FA5}">
                      <a16:colId xmlns:a16="http://schemas.microsoft.com/office/drawing/2014/main" val="20000"/>
                    </a:ext>
                  </a:extLst>
                </a:gridCol>
                <a:gridCol w="8082915">
                  <a:extLst>
                    <a:ext uri="{9D8B030D-6E8A-4147-A177-3AD203B41FA5}">
                      <a16:colId xmlns:a16="http://schemas.microsoft.com/office/drawing/2014/main" val="20001"/>
                    </a:ext>
                  </a:extLst>
                </a:gridCol>
              </a:tblGrid>
              <a:tr h="567690">
                <a:tc>
                  <a:txBody>
                    <a:bodyPr/>
                    <a:lstStyle/>
                    <a:p>
                      <a:pPr indent="0">
                        <a:buNone/>
                      </a:pPr>
                      <a:r>
                        <a:rPr sz="1600" b="0" i="1">
                          <a:solidFill>
                            <a:srgbClr val="D60093"/>
                          </a:solidFill>
                          <a:latin typeface="Verdana" panose="020B0604030504040204" pitchFamily="34" charset="0"/>
                          <a:ea typeface="Verdana" panose="020B0604030504040204" pitchFamily="34" charset="0"/>
                          <a:cs typeface="Verdana" panose="020B0604030504040204" pitchFamily="34" charset="0"/>
                        </a:rPr>
                        <a:t> </a:t>
                      </a:r>
                      <a:endParaRPr lang="en-US" sz="1600" b="0" i="1">
                        <a:solidFill>
                          <a:srgbClr val="D60093"/>
                        </a:solidFill>
                        <a:latin typeface="Verdana" panose="020B0604030504040204" pitchFamily="34" charset="0"/>
                        <a:ea typeface="Verdana" panose="020B0604030504040204" pitchFamily="34" charset="0"/>
                        <a:cs typeface="Verdana" panose="020B0604030504040204" pitchFamily="34" charset="0"/>
                      </a:endParaRPr>
                    </a:p>
                  </a:txBody>
                  <a:tcPr marL="68580" marR="68580" marT="0" marB="0">
                    <a:lnL w="12700" cap="flat" cmpd="sng">
                      <a:solidFill>
                        <a:srgbClr val="A5A5A5"/>
                      </a:solidFill>
                      <a:prstDash val="dash"/>
                      <a:headEnd type="none" w="med" len="med"/>
                      <a:tailEnd type="none" w="med" len="med"/>
                    </a:lnL>
                    <a:lnR w="12700" cap="flat" cmpd="sng">
                      <a:solidFill>
                        <a:srgbClr val="A5A5A5"/>
                      </a:solidFill>
                      <a:prstDash val="dash"/>
                      <a:headEnd type="none" w="med" len="med"/>
                      <a:tailEnd type="none" w="med" len="med"/>
                    </a:lnR>
                    <a:lnT w="12700" cap="flat" cmpd="sng">
                      <a:solidFill>
                        <a:srgbClr val="A5A5A5"/>
                      </a:solidFill>
                      <a:prstDash val="dash"/>
                      <a:headEnd type="none" w="med" len="med"/>
                      <a:tailEnd type="none" w="med" len="med"/>
                    </a:lnT>
                    <a:lnB w="12700" cap="flat" cmpd="sng">
                      <a:solidFill>
                        <a:srgbClr val="A5A5A5"/>
                      </a:solidFill>
                      <a:prstDash val="dash"/>
                      <a:headEnd type="none" w="med" len="med"/>
                      <a:tailEnd type="none" w="med" len="med"/>
                    </a:lnB>
                    <a:lnTlToBr>
                      <a:noFill/>
                    </a:lnTlToBr>
                    <a:lnBlToTr>
                      <a:noFill/>
                    </a:lnBlToTr>
                    <a:noFill/>
                  </a:tcPr>
                </a:tc>
                <a:tc>
                  <a:txBody>
                    <a:bodyPr/>
                    <a:lstStyle/>
                    <a:p>
                      <a:pPr indent="0" algn="ctr">
                        <a:buNone/>
                      </a:pPr>
                      <a:endParaRPr lang="en-US" sz="1600" b="0" i="1">
                        <a:solidFill>
                          <a:srgbClr val="D60093"/>
                        </a:solidFill>
                        <a:latin typeface="Verdana" panose="020B0604030504040204" pitchFamily="34" charset="0"/>
                        <a:ea typeface="Verdana" panose="020B0604030504040204" pitchFamily="34" charset="0"/>
                        <a:cs typeface="Verdana" panose="020B0604030504040204" pitchFamily="34" charset="0"/>
                      </a:endParaRPr>
                    </a:p>
                  </a:txBody>
                  <a:tcPr marL="68580" marR="68580" marT="0" marB="0">
                    <a:lnL w="12700" cap="flat" cmpd="sng">
                      <a:solidFill>
                        <a:srgbClr val="A5A5A5"/>
                      </a:solidFill>
                      <a:prstDash val="dash"/>
                      <a:headEnd type="none" w="med" len="med"/>
                      <a:tailEnd type="none" w="med" len="med"/>
                    </a:lnL>
                    <a:lnR w="12700" cap="flat" cmpd="sng">
                      <a:solidFill>
                        <a:srgbClr val="A5A5A5"/>
                      </a:solidFill>
                      <a:prstDash val="dash"/>
                      <a:headEnd type="none" w="med" len="med"/>
                      <a:tailEnd type="none" w="med" len="med"/>
                    </a:lnR>
                    <a:lnT w="12700" cap="flat" cmpd="sng">
                      <a:solidFill>
                        <a:srgbClr val="A5A5A5"/>
                      </a:solidFill>
                      <a:prstDash val="dash"/>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839720">
                <a:tc>
                  <a:txBody>
                    <a:bodyPr/>
                    <a:lstStyle/>
                    <a:p>
                      <a:pPr indent="0" algn="ctr">
                        <a:buNone/>
                      </a:pPr>
                      <a:r>
                        <a:rPr sz="1600" b="1" i="1">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 </a:t>
                      </a:r>
                      <a:r>
                        <a:rPr sz="1800" b="1" kern="1200">
                          <a:solidFill>
                            <a:schemeClr val="accent1"/>
                          </a:solidFill>
                          <a:latin typeface="Bodoni MT" panose="02070603080606020203" pitchFamily="18" charset="0"/>
                          <a:ea typeface="MS PGothic" charset="0"/>
                          <a:cs typeface="Arial" panose="020B0604020202020204" pitchFamily="34" charset="0"/>
                        </a:rPr>
                        <a:t>Governance Risk Drivers  </a:t>
                      </a:r>
                      <a:endParaRPr lang="en-US" sz="1800" b="1" kern="1200">
                        <a:solidFill>
                          <a:schemeClr val="accent1"/>
                        </a:solidFill>
                        <a:latin typeface="Bodoni MT" panose="02070603080606020203" pitchFamily="18" charset="0"/>
                        <a:ea typeface="MS PGothic" charset="0"/>
                        <a:cs typeface="Arial" panose="020B0604020202020204" pitchFamily="34" charset="0"/>
                      </a:endParaRPr>
                    </a:p>
                  </a:txBody>
                  <a:tcPr marL="68580" marR="68580" marT="0" marB="0" anchor="ctr">
                    <a:lnL w="12700" cap="flat" cmpd="sng">
                      <a:solidFill>
                        <a:srgbClr val="A5A5A5"/>
                      </a:solidFill>
                      <a:prstDash val="dash"/>
                      <a:headEnd type="none" w="med" len="med"/>
                      <a:tailEnd type="none" w="med" len="med"/>
                    </a:lnL>
                    <a:lnR w="12700" cap="flat" cmpd="sng">
                      <a:solidFill>
                        <a:srgbClr val="A5A5A5"/>
                      </a:solidFill>
                      <a:prstDash val="dash"/>
                      <a:headEnd type="none" w="med" len="med"/>
                      <a:tailEnd type="none" w="med" len="med"/>
                    </a:lnR>
                    <a:lnT w="12700" cap="flat" cmpd="sng">
                      <a:solidFill>
                        <a:srgbClr val="A5A5A5"/>
                      </a:solidFill>
                      <a:prstDash val="dash"/>
                      <a:headEnd type="none" w="med" len="med"/>
                      <a:tailEnd type="none" w="med" len="med"/>
                    </a:lnT>
                    <a:lnB w="12700" cap="flat" cmpd="sng">
                      <a:solidFill>
                        <a:srgbClr val="A5A5A5"/>
                      </a:solidFill>
                      <a:prstDash val="dash"/>
                      <a:headEnd type="none" w="med" len="med"/>
                      <a:tailEnd type="none" w="med" len="med"/>
                    </a:lnB>
                    <a:lnTlToBr>
                      <a:noFill/>
                    </a:lnTlToBr>
                    <a:lnBlToTr>
                      <a:noFill/>
                    </a:lnBlToTr>
                    <a:noFill/>
                  </a:tcPr>
                </a:tc>
                <a:tc>
                  <a:txBody>
                    <a:bodyPr/>
                    <a:lstStyle/>
                    <a:p>
                      <a:pPr marL="171450" indent="-171450" algn="l">
                        <a:buFont typeface="Arial" panose="020B0604020202020204" pitchFamily="34" charset="0"/>
                        <a:buChar char="•"/>
                      </a:pPr>
                      <a:endParaRPr lang="en-US" sz="1600" b="0">
                        <a:solidFill>
                          <a:srgbClr val="000000"/>
                        </a:solidFill>
                        <a:latin typeface="Verdana" panose="020B0604030504040204" pitchFamily="34" charset="0"/>
                        <a:ea typeface="Verdana" panose="020B0604030504040204" pitchFamily="34" charset="0"/>
                        <a:cs typeface="Verdana" panose="020B0604030504040204" pitchFamily="34" charset="0"/>
                      </a:endParaRPr>
                    </a:p>
                    <a:p>
                      <a:pPr marL="171450" indent="-171450" algn="l" defTabSz="914400" rtl="0" eaLnBrk="1" latinLnBrk="0" hangingPunct="1">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Anti-Corruption</a:t>
                      </a:r>
                    </a:p>
                    <a:p>
                      <a:pPr marL="171450" indent="-171450" algn="l" defTabSz="914400" rtl="0" eaLnBrk="1" latinLnBrk="0" hangingPunct="1">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Anti-Competitive Practices</a:t>
                      </a:r>
                    </a:p>
                    <a:p>
                      <a:pPr marL="171450" indent="-171450" algn="l" defTabSz="914400" rtl="0" eaLnBrk="1" latinLnBrk="0" hangingPunct="1">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Environmental standards in the supply chain</a:t>
                      </a:r>
                    </a:p>
                    <a:p>
                      <a:pPr marL="171450" indent="-171450" algn="l" defTabSz="914400" rtl="0" eaLnBrk="1" latinLnBrk="0" hangingPunct="1">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Responsible Lobbying</a:t>
                      </a:r>
                    </a:p>
                    <a:p>
                      <a:pPr marL="171450" indent="-171450" algn="l" defTabSz="914400" rtl="0" eaLnBrk="1" latinLnBrk="0" hangingPunct="1">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Board of Directors</a:t>
                      </a:r>
                    </a:p>
                    <a:p>
                      <a:pPr marL="171450" indent="-171450" algn="l" defTabSz="914400" rtl="0" eaLnBrk="1" latinLnBrk="0" hangingPunct="1">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Audit &amp; Internal Controls</a:t>
                      </a:r>
                    </a:p>
                    <a:p>
                      <a:pPr marL="171450" indent="-171450" algn="l" defTabSz="914400" rtl="0" eaLnBrk="1" latinLnBrk="0" hangingPunct="1">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Shareholders</a:t>
                      </a:r>
                    </a:p>
                    <a:p>
                      <a:pPr marL="171450" indent="-171450" algn="l" defTabSz="914400" rtl="0" eaLnBrk="1" latinLnBrk="0" hangingPunct="1">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Executive Remuneration</a:t>
                      </a:r>
                    </a:p>
                    <a:p>
                      <a:pPr marL="171450" indent="-171450" algn="l" defTabSz="914400" rtl="0" eaLnBrk="1" latinLnBrk="0" hangingPunct="1">
                        <a:buFont typeface="Arial" panose="020B0604020202020204" pitchFamily="34" charset="0"/>
                        <a:buChar char="•"/>
                      </a:pPr>
                      <a:r>
                        <a:rPr sz="1800" kern="1200">
                          <a:solidFill>
                            <a:schemeClr val="accent1"/>
                          </a:solidFill>
                          <a:latin typeface="Bodoni MT" panose="02070603080606020203" pitchFamily="18" charset="0"/>
                          <a:ea typeface="MS PGothic" charset="0"/>
                          <a:cs typeface="Arial" panose="020B0604020202020204" pitchFamily="34" charset="0"/>
                        </a:rPr>
                        <a:t>Product Safety (G)</a:t>
                      </a:r>
                    </a:p>
                  </a:txBody>
                  <a:tcPr marL="68580" marR="68580" marT="0" marB="0">
                    <a:lnL w="12700" cap="flat" cmpd="sng">
                      <a:solidFill>
                        <a:srgbClr val="A5A5A5"/>
                      </a:solidFill>
                      <a:prstDash val="dash"/>
                      <a:headEnd type="none" w="med" len="med"/>
                      <a:tailEnd type="none" w="med" len="med"/>
                    </a:lnL>
                    <a:lnR w="12700" cap="flat" cmpd="sng">
                      <a:solidFill>
                        <a:srgbClr val="A5A5A5"/>
                      </a:solidFill>
                      <a:prstDash val="dash"/>
                      <a:headEnd type="none" w="med" len="med"/>
                      <a:tailEnd type="none" w="med" len="med"/>
                    </a:lnR>
                    <a:lnT w="12700" cap="flat" cmpd="sng" algn="ctr">
                      <a:solidFill>
                        <a:srgbClr val="080000"/>
                      </a:solidFill>
                      <a:prstDash val="solid"/>
                      <a:round/>
                      <a:headEnd type="none" w="med" len="med"/>
                      <a:tailEnd type="none" w="med" len="med"/>
                    </a:lnT>
                    <a:lnB w="12700" cap="flat" cmpd="sng">
                      <a:solidFill>
                        <a:srgbClr val="A5A5A5"/>
                      </a:solidFill>
                      <a:prstDash val="dash"/>
                      <a:headEnd type="none" w="med" len="med"/>
                      <a:tailEnd type="none" w="med" len="med"/>
                    </a:lnB>
                    <a:lnTlToBr>
                      <a:noFill/>
                    </a:lnTlToBr>
                    <a:lnBlToTr>
                      <a:noFill/>
                    </a:lnBlToTr>
                    <a:solidFill>
                      <a:srgbClr val="F1F1F1"/>
                    </a:solidFill>
                  </a:tcPr>
                </a:tc>
                <a:extLst>
                  <a:ext uri="{0D108BD9-81ED-4DB2-BD59-A6C34878D82A}">
                    <a16:rowId xmlns:a16="http://schemas.microsoft.com/office/drawing/2014/main" val="10001"/>
                  </a:ext>
                </a:extLst>
              </a:tr>
            </a:tbl>
          </a:graphicData>
        </a:graphic>
      </p:graphicFrame>
      <p:sp>
        <p:nvSpPr>
          <p:cNvPr id="5" name="Text Box 4"/>
          <p:cNvSpPr txBox="1"/>
          <p:nvPr/>
        </p:nvSpPr>
        <p:spPr>
          <a:xfrm>
            <a:off x="479425" y="1215019"/>
            <a:ext cx="10831830" cy="738664"/>
          </a:xfrm>
          <a:prstGeom prst="rect">
            <a:avLst/>
          </a:prstGeom>
          <a:noFill/>
        </p:spPr>
        <p:txBody>
          <a:bodyPr wrap="square" lIns="0" tIns="0" rIns="0" bIns="0" rtlCol="0">
            <a:spAutoFit/>
          </a:bodyPr>
          <a:lstStyle/>
          <a:p>
            <a:pPr>
              <a:spcAft>
                <a:spcPts val="1200"/>
              </a:spcAft>
            </a:pPr>
            <a:r>
              <a:rPr lang="en-US" sz="1800">
                <a:solidFill>
                  <a:schemeClr val="accent1"/>
                </a:solidFill>
                <a:latin typeface="Bodoni MT" panose="02070603080606020203" pitchFamily="18" charset="0"/>
                <a:sym typeface="+mn-ea"/>
              </a:rPr>
              <a:t>The factors that drive Governance risks can be classified into these categories: </a:t>
            </a:r>
            <a:endParaRPr lang="en-US" sz="1800">
              <a:solidFill>
                <a:schemeClr val="accent1"/>
              </a:solidFill>
              <a:latin typeface="Bodoni MT" panose="02070603080606020203" pitchFamily="18" charset="0"/>
            </a:endParaRPr>
          </a:p>
          <a:p>
            <a:pPr>
              <a:spcAft>
                <a:spcPts val="1200"/>
              </a:spcAft>
            </a:pPr>
            <a:endParaRPr lang="en-US" sz="2000" err="1">
              <a:solidFill>
                <a:schemeClr val="bg2"/>
              </a:solidFill>
              <a:latin typeface="Verdana" panose="020B0604030504040204" pitchFamily="34" charset="0"/>
              <a:ea typeface="Verdana" panose="020B0604030504040204" pitchFamily="34" charset="0"/>
              <a:cs typeface="Verdana" panose="020B0604030504040204" pitchFamily="34" charset="0"/>
            </a:endParaRPr>
          </a:p>
        </p:txBody>
      </p:sp>
      <p:sp>
        <p:nvSpPr>
          <p:cNvPr id="7" name="Title 3"/>
          <p:cNvSpPr>
            <a:spLocks noGrp="1"/>
          </p:cNvSpPr>
          <p:nvPr>
            <p:ph type="title"/>
          </p:nvPr>
        </p:nvSpPr>
        <p:spPr>
          <a:xfrm>
            <a:off x="1060627" y="228600"/>
            <a:ext cx="11268075" cy="615315"/>
          </a:xfrm>
        </p:spPr>
        <p:txBody>
          <a:bodyPr/>
          <a:lstStyle/>
          <a:p>
            <a:pPr>
              <a:lnSpc>
                <a:spcPct val="90000"/>
              </a:lnSpc>
              <a:spcBef>
                <a:spcPts val="0"/>
              </a:spcBef>
              <a:spcAft>
                <a:spcPts val="1200"/>
              </a:spcAft>
              <a:defRPr/>
            </a:pPr>
            <a:r>
              <a:rPr lang="en-US">
                <a:cs typeface="+mj-cs"/>
                <a:sym typeface="+mn-ea"/>
              </a:rPr>
              <a:t>ESG risk drivers framework </a:t>
            </a:r>
            <a:endParaRPr lang="en-US">
              <a:cs typeface="+mj-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79424" y="457200"/>
            <a:ext cx="11268075" cy="615553"/>
          </a:xfrm>
        </p:spPr>
        <p:txBody>
          <a:bodyPr/>
          <a:lstStyle/>
          <a:p>
            <a:r>
              <a:rPr lang="en-US"/>
              <a:t>Climate Risks &amp; Impacts</a:t>
            </a:r>
          </a:p>
        </p:txBody>
      </p:sp>
      <p:pic>
        <p:nvPicPr>
          <p:cNvPr id="6" name="Picture 5"/>
          <p:cNvPicPr>
            <a:picLocks noChangeAspect="1"/>
          </p:cNvPicPr>
          <p:nvPr/>
        </p:nvPicPr>
        <p:blipFill>
          <a:blip r:embed="rId3"/>
          <a:stretch>
            <a:fillRect/>
          </a:stretch>
        </p:blipFill>
        <p:spPr>
          <a:xfrm>
            <a:off x="4876800" y="-15422"/>
            <a:ext cx="7315620" cy="6873422"/>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79424" y="457200"/>
            <a:ext cx="4528005" cy="615553"/>
          </a:xfrm>
        </p:spPr>
        <p:txBody>
          <a:bodyPr>
            <a:normAutofit fontScale="90000"/>
          </a:bodyPr>
          <a:lstStyle/>
          <a:p>
            <a:r>
              <a:rPr lang="en-US"/>
              <a:t>Climate Opportunities &amp; Impacts</a:t>
            </a:r>
          </a:p>
        </p:txBody>
      </p:sp>
      <p:pic>
        <p:nvPicPr>
          <p:cNvPr id="6" name="Picture 5"/>
          <p:cNvPicPr>
            <a:picLocks noChangeAspect="1"/>
          </p:cNvPicPr>
          <p:nvPr/>
        </p:nvPicPr>
        <p:blipFill>
          <a:blip r:embed="rId3"/>
          <a:stretch>
            <a:fillRect/>
          </a:stretch>
        </p:blipFill>
        <p:spPr>
          <a:xfrm>
            <a:off x="5105321" y="-9364"/>
            <a:ext cx="7072824" cy="6867363"/>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4312992" y="3162903"/>
            <a:ext cx="6273033" cy="2446638"/>
          </a:xfrm>
        </p:spPr>
        <p:txBody>
          <a:bodyPr/>
          <a:lstStyle/>
          <a:p>
            <a:r>
              <a:rPr lang="en-US" sz="2400">
                <a:solidFill>
                  <a:schemeClr val="accent1"/>
                </a:solidFill>
                <a:latin typeface="Bodoni MT" panose="02070603080606020203" pitchFamily="18" charset="0"/>
                <a:cs typeface="Arial" panose="020B0604020202020204" pitchFamily="34" charset="0"/>
              </a:rPr>
              <a:t>ESG Training &amp; Capacity Building</a:t>
            </a:r>
          </a:p>
        </p:txBody>
      </p:sp>
      <p:cxnSp>
        <p:nvCxnSpPr>
          <p:cNvPr id="3" name="Straight Connector 2"/>
          <p:cNvCxnSpPr/>
          <p:nvPr/>
        </p:nvCxnSpPr>
        <p:spPr>
          <a:xfrm>
            <a:off x="3788229" y="1556657"/>
            <a:ext cx="0" cy="3962400"/>
          </a:xfrm>
          <a:prstGeom prst="line">
            <a:avLst/>
          </a:prstGeom>
          <a:ln w="38100"/>
        </p:spPr>
        <p:style>
          <a:lnRef idx="1">
            <a:schemeClr val="accent3"/>
          </a:lnRef>
          <a:fillRef idx="0">
            <a:schemeClr val="accent3"/>
          </a:fillRef>
          <a:effectRef idx="0">
            <a:schemeClr val="accent3"/>
          </a:effectRef>
          <a:fontRef idx="minor">
            <a:schemeClr val="tx1"/>
          </a:fontRef>
        </p:style>
      </p:cxnSp>
      <p:sp>
        <p:nvSpPr>
          <p:cNvPr id="4" name="Title 7">
            <a:extLst>
              <a:ext uri="{FF2B5EF4-FFF2-40B4-BE49-F238E27FC236}">
                <a16:creationId xmlns:a16="http://schemas.microsoft.com/office/drawing/2014/main" id="{74BBB34F-9828-5248-9F0A-C75D04895107}"/>
              </a:ext>
            </a:extLst>
          </p:cNvPr>
          <p:cNvSpPr>
            <a:spLocks noGrp="1"/>
          </p:cNvSpPr>
          <p:nvPr/>
        </p:nvSpPr>
        <p:spPr>
          <a:xfrm>
            <a:off x="153588" y="2236717"/>
            <a:ext cx="3429635" cy="2235129"/>
          </a:xfrm>
          <a:prstGeom prst="rect">
            <a:avLst/>
          </a:prstGeom>
          <a:noFill/>
          <a:ln>
            <a:noFill/>
          </a:ln>
        </p:spPr>
        <p:txBody>
          <a:bodyPr vert="horz" lIns="0" tIns="0" rIns="0" bIns="0" rtlCol="0" anchor="ctr">
            <a:normAutofit/>
          </a:bodyPr>
          <a:lstStyle>
            <a:lvl1pPr algn="r" rtl="0" eaLnBrk="1" fontAlgn="base" hangingPunct="1">
              <a:spcBef>
                <a:spcPct val="0"/>
              </a:spcBef>
              <a:spcAft>
                <a:spcPct val="0"/>
              </a:spcAft>
              <a:defRPr sz="17000" b="0" i="0" kern="1200">
                <a:solidFill>
                  <a:schemeClr val="accent1"/>
                </a:solidFill>
                <a:latin typeface="Bodoni MT" panose="02070603080606020203" pitchFamily="18" charset="0"/>
                <a:ea typeface="MS PGothic" charset="0"/>
                <a:cs typeface="Bodoni MT" panose="02070603080606020203" pitchFamily="18" charset="0"/>
              </a:defRPr>
            </a:lvl1pPr>
            <a:lvl2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2pPr>
            <a:lvl3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3pPr>
            <a:lvl4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4pPr>
            <a:lvl5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5pPr>
            <a:lvl6pPr marL="4572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6pPr>
            <a:lvl7pPr marL="9144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7pPr>
            <a:lvl8pPr marL="13716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8pPr>
            <a:lvl9pPr marL="18288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9pPr>
          </a:lstStyle>
          <a:p>
            <a:r>
              <a:rPr lang="en-US" sz="4000"/>
              <a:t>Part B </a:t>
            </a:r>
          </a:p>
        </p:txBody>
      </p:sp>
    </p:spTree>
    <p:extLst>
      <p:ext uri="{BB962C8B-B14F-4D97-AF65-F5344CB8AC3E}">
        <p14:creationId xmlns:p14="http://schemas.microsoft.com/office/powerpoint/2010/main" val="32968047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1672920"/>
            <a:ext cx="1219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991" y="5306755"/>
            <a:ext cx="12192000"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Τίτλος 1"/>
          <p:cNvSpPr txBox="1"/>
          <p:nvPr/>
        </p:nvSpPr>
        <p:spPr>
          <a:xfrm>
            <a:off x="2192655" y="3091180"/>
            <a:ext cx="8128635" cy="797560"/>
          </a:xfrm>
          <a:prstGeom prst="rect">
            <a:avLst/>
          </a:prstGeom>
          <a:noFill/>
        </p:spPr>
        <p:txBody>
          <a:bodyPr vert="horz" wrap="square" lIns="91440" tIns="45720" rIns="91440" bIns="45720" rtlCol="0" anchor="ctr">
            <a:no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GB" sz="2400">
                <a:solidFill>
                  <a:schemeClr val="accent1"/>
                </a:solidFill>
                <a:latin typeface="Bodoni MT" panose="02070603080606020203" pitchFamily="18" charset="0"/>
                <a:ea typeface="MS PGothic" charset="0"/>
                <a:cs typeface="Arial" panose="020B0604020202020204" pitchFamily="34" charset="0"/>
              </a:rPr>
              <a:t>Case Studies - </a:t>
            </a:r>
          </a:p>
          <a:p>
            <a:r>
              <a:rPr lang="en-US" altLang="en-GB" sz="2400">
                <a:solidFill>
                  <a:schemeClr val="accent1"/>
                </a:solidFill>
                <a:latin typeface="Bodoni MT" panose="02070603080606020203" pitchFamily="18" charset="0"/>
                <a:ea typeface="MS PGothic" charset="0"/>
                <a:cs typeface="Arial" panose="020B0604020202020204" pitchFamily="34" charset="0"/>
              </a:rPr>
              <a:t>ESG Training &amp; Capacity Building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1085759" y="541655"/>
            <a:ext cx="9597390" cy="5436235"/>
          </a:xfrm>
        </p:spPr>
        <p:txBody>
          <a:bodyPr lIns="91440" tIns="45720" rIns="91440" bIns="45720" anchor="t">
            <a:noAutofit/>
          </a:bodyPr>
          <a:lstStyle/>
          <a:p>
            <a:pPr marL="0" lvl="0" indent="0" algn="just">
              <a:lnSpc>
                <a:spcPct val="100000"/>
              </a:lnSpc>
              <a:buClr>
                <a:srgbClr val="9DBFBE">
                  <a:lumMod val="75000"/>
                </a:srgbClr>
              </a:buClr>
              <a:buNone/>
              <a:defRPr/>
            </a:pPr>
            <a:endParaRPr lang="en-US" sz="1400">
              <a:solidFill>
                <a:srgbClr val="002060"/>
              </a:solidFill>
              <a:latin typeface="Verdana" panose="020B0604030504040204" pitchFamily="34" charset="0"/>
              <a:ea typeface="Verdana" panose="020B0604030504040204" pitchFamily="34" charset="0"/>
              <a:cs typeface="Verdana" panose="020B0604030504040204" pitchFamily="34" charset="0"/>
            </a:endParaRPr>
          </a:p>
          <a:p>
            <a:pPr marL="0" indent="0" algn="just">
              <a:lnSpc>
                <a:spcPct val="100000"/>
              </a:lnSpc>
              <a:buClr>
                <a:srgbClr val="9DBFBE">
                  <a:lumMod val="75000"/>
                </a:srgbClr>
              </a:buClr>
              <a:buNone/>
              <a:defRPr/>
            </a:pPr>
            <a:endParaRPr lang="en-US" sz="1600" b="1">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a:p>
            <a:pPr marL="0" indent="0" algn="just">
              <a:lnSpc>
                <a:spcPct val="100000"/>
              </a:lnSpc>
              <a:buNone/>
              <a:defRPr/>
            </a:pPr>
            <a:r>
              <a:rPr lang="en-US" sz="1800">
                <a:solidFill>
                  <a:schemeClr val="accent1"/>
                </a:solidFill>
                <a:latin typeface="Bodoni MT" panose="02070603080606020203" pitchFamily="18" charset="0"/>
                <a:cs typeface="Arial" panose="020B0604020202020204" pitchFamily="34" charset="0"/>
              </a:rPr>
              <a:t>Case Study:  </a:t>
            </a:r>
          </a:p>
          <a:p>
            <a:pPr marL="0" lvl="0" indent="0" algn="just">
              <a:lnSpc>
                <a:spcPct val="100000"/>
              </a:lnSpc>
              <a:buClr>
                <a:srgbClr val="9DBFBE">
                  <a:lumMod val="75000"/>
                </a:srgbClr>
              </a:buClr>
              <a:buNone/>
              <a:defRPr/>
            </a:pPr>
            <a:endParaRPr lang="en-US" sz="1800">
              <a:solidFill>
                <a:schemeClr val="accent1"/>
              </a:solidFill>
              <a:latin typeface="Bodoni MT" panose="02070603080606020203" pitchFamily="18" charset="0"/>
              <a:cs typeface="Arial" panose="020B0604020202020204" pitchFamily="34" charset="0"/>
            </a:endParaRP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Project Title: </a:t>
            </a:r>
            <a:r>
              <a:rPr lang="en-US" sz="1800" b="1">
                <a:solidFill>
                  <a:schemeClr val="accent1"/>
                </a:solidFill>
                <a:latin typeface="Bodoni MT" panose="02070603080606020203" pitchFamily="18" charset="0"/>
                <a:cs typeface="Arial" panose="020B0604020202020204" pitchFamily="34" charset="0"/>
              </a:rPr>
              <a:t>EBRD E&amp;S Risk Management Training for FIs</a:t>
            </a:r>
            <a:endParaRPr lang="en-US" sz="1800">
              <a:solidFill>
                <a:schemeClr val="accent1"/>
              </a:solidFill>
              <a:latin typeface="Bodoni MT" panose="02070603080606020203" pitchFamily="18" charset="0"/>
              <a:cs typeface="Arial" panose="020B0604020202020204" pitchFamily="34" charset="0"/>
            </a:endParaRP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Date: From September 2019 onwards</a:t>
            </a: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Project Description: </a:t>
            </a: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Since 2019, Global Sustain has developed the content, organised and delivered in collaboration with the EBRD trainings on ESG and Sustainable Finance in </a:t>
            </a:r>
            <a:r>
              <a:rPr lang="en-US" sz="1800" b="1">
                <a:solidFill>
                  <a:schemeClr val="accent1"/>
                </a:solidFill>
                <a:latin typeface="Bodoni MT" panose="02070603080606020203" pitchFamily="18" charset="0"/>
                <a:cs typeface="Arial" panose="020B0604020202020204" pitchFamily="34" charset="0"/>
              </a:rPr>
              <a:t>Bosnia &amp; Herzegovina, Croatia, Egypt, Georgia, Georgia, Greece, Jordan, Kazakhstan, Morocco, Poland, Romania, Serbia, Tunisia, Turkey and Uzbekistan.</a:t>
            </a:r>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6141" b="83719"/>
          <a:stretch>
            <a:fillRect/>
          </a:stretch>
        </p:blipFill>
        <p:spPr bwMode="auto">
          <a:xfrm>
            <a:off x="2975660" y="1308862"/>
            <a:ext cx="2723381" cy="6077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1085759" y="541655"/>
            <a:ext cx="9597390" cy="5436235"/>
          </a:xfrm>
        </p:spPr>
        <p:txBody>
          <a:bodyPr lIns="91440" tIns="45720" rIns="91440" bIns="45720" anchor="t">
            <a:noAutofit/>
          </a:bodyPr>
          <a:lstStyle/>
          <a:p>
            <a:pPr marL="0" lvl="0" indent="0" algn="just">
              <a:lnSpc>
                <a:spcPct val="100000"/>
              </a:lnSpc>
              <a:buClr>
                <a:srgbClr val="9DBFBE">
                  <a:lumMod val="75000"/>
                </a:srgbClr>
              </a:buClr>
              <a:buNone/>
              <a:defRPr/>
            </a:pPr>
            <a:endParaRPr lang="en-US" sz="1400">
              <a:solidFill>
                <a:srgbClr val="002060"/>
              </a:solidFill>
              <a:latin typeface="Verdana" panose="020B0604030504040204" pitchFamily="34" charset="0"/>
              <a:ea typeface="Verdana" panose="020B0604030504040204" pitchFamily="34" charset="0"/>
              <a:cs typeface="Verdana" panose="020B0604030504040204" pitchFamily="34" charset="0"/>
            </a:endParaRPr>
          </a:p>
          <a:p>
            <a:pPr marL="0" indent="0" algn="just">
              <a:lnSpc>
                <a:spcPct val="100000"/>
              </a:lnSpc>
              <a:buClr>
                <a:srgbClr val="9DBFBE">
                  <a:lumMod val="75000"/>
                </a:srgbClr>
              </a:buClr>
              <a:buNone/>
              <a:defRPr/>
            </a:pPr>
            <a:endParaRPr lang="en-US" sz="1600" b="1">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a:p>
            <a:pPr marL="0" indent="0" algn="just">
              <a:lnSpc>
                <a:spcPct val="100000"/>
              </a:lnSpc>
              <a:buNone/>
              <a:defRPr/>
            </a:pPr>
            <a:r>
              <a:rPr lang="en-US" sz="1800">
                <a:solidFill>
                  <a:schemeClr val="accent1"/>
                </a:solidFill>
                <a:latin typeface="Bodoni MT" panose="02070603080606020203" pitchFamily="18" charset="0"/>
                <a:cs typeface="Arial" panose="020B0604020202020204" pitchFamily="34" charset="0"/>
              </a:rPr>
              <a:t>Case Study:  </a:t>
            </a:r>
          </a:p>
          <a:p>
            <a:pPr marL="0" lvl="0" indent="0" algn="just">
              <a:lnSpc>
                <a:spcPct val="100000"/>
              </a:lnSpc>
              <a:buClr>
                <a:srgbClr val="9DBFBE">
                  <a:lumMod val="75000"/>
                </a:srgbClr>
              </a:buClr>
              <a:buNone/>
              <a:defRPr/>
            </a:pPr>
            <a:endParaRPr lang="en-US" sz="1800">
              <a:solidFill>
                <a:schemeClr val="accent1"/>
              </a:solidFill>
              <a:latin typeface="Bodoni MT" panose="02070603080606020203" pitchFamily="18" charset="0"/>
              <a:cs typeface="Arial" panose="020B0604020202020204" pitchFamily="34" charset="0"/>
            </a:endParaRP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Project Title: </a:t>
            </a:r>
            <a:r>
              <a:rPr lang="en-US" sz="1800" b="1">
                <a:solidFill>
                  <a:schemeClr val="accent1"/>
                </a:solidFill>
                <a:latin typeface="Bodoni MT" panose="02070603080606020203" pitchFamily="18" charset="0"/>
                <a:cs typeface="Arial" panose="020B0604020202020204" pitchFamily="34" charset="0"/>
              </a:rPr>
              <a:t>EBRD ASB Programme- ESG Consulting and Training for SMEs </a:t>
            </a:r>
            <a:endParaRPr lang="en-US" sz="1800">
              <a:solidFill>
                <a:schemeClr val="accent1"/>
              </a:solidFill>
              <a:latin typeface="Bodoni MT" panose="02070603080606020203" pitchFamily="18" charset="0"/>
              <a:cs typeface="Arial" panose="020B0604020202020204" pitchFamily="34" charset="0"/>
            </a:endParaRP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Date: From March 2020 onwards</a:t>
            </a: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Project Description: </a:t>
            </a: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Since 2020, Global Sustain, as a registered qualified EBRD Adviser for SMEs, has been assisting SMEs in developing ESG and sustainability strategies and policies, and delivering training on ESG to EBRD SME clients across EBRD countries of operations. </a:t>
            </a:r>
          </a:p>
        </p:txBody>
      </p:sp>
      <p:grpSp>
        <p:nvGrpSpPr>
          <p:cNvPr id="28" name="Group 27"/>
          <p:cNvGrpSpPr/>
          <p:nvPr/>
        </p:nvGrpSpPr>
        <p:grpSpPr>
          <a:xfrm>
            <a:off x="2710989" y="1192639"/>
            <a:ext cx="2723381" cy="833304"/>
            <a:chOff x="8967644" y="2449304"/>
            <a:chExt cx="2723381" cy="833304"/>
          </a:xfrm>
        </p:grpSpPr>
        <p:sp>
          <p:nvSpPr>
            <p:cNvPr id="20" name="Rectangle 19"/>
            <p:cNvSpPr/>
            <p:nvPr/>
          </p:nvSpPr>
          <p:spPr>
            <a:xfrm>
              <a:off x="9620971" y="2974831"/>
              <a:ext cx="2070054" cy="307777"/>
            </a:xfrm>
            <a:prstGeom prst="rect">
              <a:avLst/>
            </a:prstGeom>
          </p:spPr>
          <p:txBody>
            <a:bodyPr wrap="none">
              <a:spAutoFit/>
            </a:bodyPr>
            <a:lstStyle/>
            <a:p>
              <a:r>
                <a:rPr lang="en-US" sz="1400" i="1">
                  <a:solidFill>
                    <a:schemeClr val="bg1">
                      <a:lumMod val="10000"/>
                    </a:schemeClr>
                  </a:solidFill>
                </a:rPr>
                <a:t>Advice for Small Businesses</a:t>
              </a:r>
            </a:p>
          </p:txBody>
        </p:sp>
        <p:pic>
          <p:nvPicPr>
            <p:cNvPr id="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6141" b="83719"/>
            <a:stretch>
              <a:fillRect/>
            </a:stretch>
          </p:blipFill>
          <p:spPr bwMode="auto">
            <a:xfrm>
              <a:off x="8967644" y="2449304"/>
              <a:ext cx="2723381" cy="607769"/>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1085759" y="541655"/>
            <a:ext cx="9597390" cy="5436235"/>
          </a:xfrm>
        </p:spPr>
        <p:txBody>
          <a:bodyPr lIns="91440" tIns="45720" rIns="91440" bIns="45720" anchor="t">
            <a:noAutofit/>
          </a:bodyPr>
          <a:lstStyle/>
          <a:p>
            <a:pPr marL="0" lvl="0" indent="0" algn="just">
              <a:lnSpc>
                <a:spcPct val="100000"/>
              </a:lnSpc>
              <a:buClr>
                <a:srgbClr val="9DBFBE">
                  <a:lumMod val="75000"/>
                </a:srgbClr>
              </a:buClr>
              <a:buNone/>
              <a:defRPr/>
            </a:pPr>
            <a:endParaRPr lang="en-US" sz="1400">
              <a:solidFill>
                <a:srgbClr val="002060"/>
              </a:solidFill>
              <a:latin typeface="Verdana" panose="020B0604030504040204" pitchFamily="34" charset="0"/>
              <a:ea typeface="Verdana" panose="020B0604030504040204" pitchFamily="34" charset="0"/>
              <a:cs typeface="Verdana" panose="020B0604030504040204" pitchFamily="34" charset="0"/>
            </a:endParaRPr>
          </a:p>
          <a:p>
            <a:pPr marL="0" indent="0" algn="just">
              <a:lnSpc>
                <a:spcPct val="100000"/>
              </a:lnSpc>
              <a:buClr>
                <a:srgbClr val="9DBFBE">
                  <a:lumMod val="75000"/>
                </a:srgbClr>
              </a:buClr>
              <a:buNone/>
              <a:defRPr/>
            </a:pPr>
            <a:endParaRPr lang="en-US" sz="1600" b="1">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a:p>
            <a:pPr marL="0" indent="0" algn="just">
              <a:lnSpc>
                <a:spcPct val="100000"/>
              </a:lnSpc>
              <a:buNone/>
              <a:defRPr/>
            </a:pPr>
            <a:r>
              <a:rPr lang="en-US" sz="1800">
                <a:solidFill>
                  <a:schemeClr val="accent1"/>
                </a:solidFill>
                <a:latin typeface="Bodoni MT" panose="02070603080606020203" pitchFamily="18" charset="0"/>
                <a:cs typeface="Arial" panose="020B0604020202020204" pitchFamily="34" charset="0"/>
              </a:rPr>
              <a:t>Case Study:  </a:t>
            </a: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Project Title: </a:t>
            </a:r>
            <a:r>
              <a:rPr lang="en-US" sz="1800" b="1">
                <a:solidFill>
                  <a:schemeClr val="accent1"/>
                </a:solidFill>
                <a:latin typeface="Bodoni MT" panose="02070603080606020203" pitchFamily="18" charset="0"/>
                <a:cs typeface="Arial" panose="020B0604020202020204" pitchFamily="34" charset="0"/>
              </a:rPr>
              <a:t>Delivery of ESG Project for the “Digital Academy for Business” of Eurobank</a:t>
            </a:r>
            <a:endParaRPr lang="en-US" sz="1800">
              <a:solidFill>
                <a:schemeClr val="accent1"/>
              </a:solidFill>
              <a:latin typeface="Bodoni MT" panose="02070603080606020203" pitchFamily="18" charset="0"/>
              <a:cs typeface="Arial" panose="020B0604020202020204" pitchFamily="34" charset="0"/>
            </a:endParaRP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Date: June 2021 - March 2022</a:t>
            </a: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Project Description: </a:t>
            </a: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sym typeface="+mn-ea"/>
              </a:rPr>
              <a:t>Four (4) training workshops were delivered delivered to </a:t>
            </a:r>
            <a:r>
              <a:rPr lang="en-US" sz="1800" b="1">
                <a:solidFill>
                  <a:schemeClr val="accent1"/>
                </a:solidFill>
                <a:latin typeface="Bodoni MT" panose="02070603080606020203" pitchFamily="18" charset="0"/>
                <a:cs typeface="Arial" panose="020B0604020202020204" pitchFamily="34" charset="0"/>
                <a:sym typeface="+mn-ea"/>
              </a:rPr>
              <a:t>over 330 SMEs companies</a:t>
            </a:r>
            <a:r>
              <a:rPr lang="en-US" sz="1800" b="1">
                <a:solidFill>
                  <a:schemeClr val="accent1"/>
                </a:solidFill>
                <a:latin typeface="Bodoni MT" panose="02070603080606020203" pitchFamily="18" charset="0"/>
                <a:cs typeface="Arial" panose="020B0604020202020204" pitchFamily="34" charset="0"/>
              </a:rPr>
              <a:t> </a:t>
            </a:r>
            <a:r>
              <a:rPr lang="en-US" sz="1800">
                <a:solidFill>
                  <a:schemeClr val="accent1"/>
                </a:solidFill>
                <a:latin typeface="Bodoni MT" panose="02070603080606020203" pitchFamily="18" charset="0"/>
                <a:cs typeface="Arial" panose="020B0604020202020204" pitchFamily="34" charset="0"/>
              </a:rPr>
              <a:t>in the context of the Digital Academy for Business of Eurobank.  Relevant content has been also developed for the Digital Academy for Business of Eurobank, with the publication of 13 targeted articles in the section </a:t>
            </a:r>
            <a:r>
              <a:rPr lang="en-US" sz="1800" b="1">
                <a:solidFill>
                  <a:schemeClr val="accent1"/>
                </a:solidFill>
                <a:latin typeface="Bodoni MT" panose="02070603080606020203" pitchFamily="18" charset="0"/>
                <a:cs typeface="Arial" panose="020B0604020202020204" pitchFamily="34" charset="0"/>
              </a:rPr>
              <a:t>"ESG and Sustainability for the future of your business"</a:t>
            </a:r>
            <a:r>
              <a:rPr lang="en-US" sz="1800">
                <a:solidFill>
                  <a:schemeClr val="accent1"/>
                </a:solidFill>
                <a:latin typeface="Bodoni MT" panose="02070603080606020203" pitchFamily="18" charset="0"/>
                <a:cs typeface="Arial" panose="020B0604020202020204" pitchFamily="34" charset="0"/>
              </a:rPr>
              <a:t> available on Eurobank’s website. The articles are addressed to business owners or executives interested in learning more about the sustainability journey.</a:t>
            </a:r>
          </a:p>
        </p:txBody>
      </p:sp>
      <p:pic>
        <p:nvPicPr>
          <p:cNvPr id="26" name="Picture 25" descr="eurobank new logo"/>
          <p:cNvPicPr>
            <a:picLocks noChangeAspect="1"/>
          </p:cNvPicPr>
          <p:nvPr/>
        </p:nvPicPr>
        <p:blipFill>
          <a:blip r:embed="rId2"/>
          <a:stretch>
            <a:fillRect/>
          </a:stretch>
        </p:blipFill>
        <p:spPr>
          <a:xfrm>
            <a:off x="2853607" y="1151448"/>
            <a:ext cx="2812415" cy="370205"/>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1096645" y="846455"/>
            <a:ext cx="10512425" cy="5436235"/>
          </a:xfrm>
        </p:spPr>
        <p:txBody>
          <a:bodyPr lIns="91440" tIns="45720" rIns="91440" bIns="45720" anchor="t">
            <a:noAutofit/>
          </a:bodyPr>
          <a:lstStyle/>
          <a:p>
            <a:pPr marL="0" lvl="0" indent="0" algn="just">
              <a:lnSpc>
                <a:spcPct val="100000"/>
              </a:lnSpc>
              <a:buClr>
                <a:srgbClr val="9DBFBE">
                  <a:lumMod val="75000"/>
                </a:srgbClr>
              </a:buClr>
              <a:buNone/>
              <a:defRPr/>
            </a:pPr>
            <a:endParaRPr lang="en-US" sz="1600">
              <a:solidFill>
                <a:srgbClr val="002060"/>
              </a:solidFill>
              <a:latin typeface="Verdana" panose="020B0604030504040204" pitchFamily="34" charset="0"/>
              <a:ea typeface="Verdana" panose="020B0604030504040204" pitchFamily="34" charset="0"/>
              <a:cs typeface="Verdana" panose="020B0604030504040204" pitchFamily="34" charset="0"/>
            </a:endParaRPr>
          </a:p>
          <a:p>
            <a:pPr marL="0" indent="0" algn="just">
              <a:lnSpc>
                <a:spcPct val="100000"/>
              </a:lnSpc>
              <a:buClr>
                <a:srgbClr val="9DBFBE">
                  <a:lumMod val="75000"/>
                </a:srgbClr>
              </a:buClr>
              <a:buNone/>
              <a:defRPr/>
            </a:pPr>
            <a:endParaRPr lang="en-US" sz="1600" b="1">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a:p>
            <a:pPr marL="0" indent="0" algn="just">
              <a:lnSpc>
                <a:spcPct val="100000"/>
              </a:lnSpc>
              <a:buNone/>
              <a:defRPr/>
            </a:pPr>
            <a:r>
              <a:rPr lang="en-US" sz="1800">
                <a:solidFill>
                  <a:schemeClr val="accent1"/>
                </a:solidFill>
                <a:latin typeface="Bodoni MT" panose="02070603080606020203" pitchFamily="18" charset="0"/>
                <a:cs typeface="Arial" panose="020B0604020202020204" pitchFamily="34" charset="0"/>
              </a:rPr>
              <a:t>Case Study:  </a:t>
            </a: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Project Title: </a:t>
            </a:r>
            <a:r>
              <a:rPr lang="en-US" sz="1800" b="1">
                <a:solidFill>
                  <a:schemeClr val="accent1"/>
                </a:solidFill>
                <a:latin typeface="Bodoni MT" panose="02070603080606020203" pitchFamily="18" charset="0"/>
                <a:cs typeface="Arial" panose="020B0604020202020204" pitchFamily="34" charset="0"/>
              </a:rPr>
              <a:t>TCFD Training</a:t>
            </a:r>
          </a:p>
          <a:p>
            <a:pPr mar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Date: 10 –13 March 2022</a:t>
            </a: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Project Description: </a:t>
            </a: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A 3-day training course on the Task Force on Climate-related Financial Disclosures (TCFD) was </a:t>
            </a:r>
            <a:r>
              <a:rPr lang="en-US" sz="1800">
                <a:solidFill>
                  <a:schemeClr val="accent1"/>
                </a:solidFill>
                <a:latin typeface="Bodoni MT" panose="02070603080606020203" pitchFamily="18" charset="0"/>
                <a:cs typeface="Arial" panose="020B0604020202020204" pitchFamily="34" charset="0"/>
                <a:sym typeface="+mn-ea"/>
              </a:rPr>
              <a:t>delivered to over 200 participants </a:t>
            </a:r>
            <a:r>
              <a:rPr lang="en-US" sz="1800" b="1">
                <a:solidFill>
                  <a:schemeClr val="accent1"/>
                </a:solidFill>
                <a:latin typeface="Bodoni MT" panose="02070603080606020203" pitchFamily="18" charset="0"/>
                <a:cs typeface="Arial" panose="020B0604020202020204" pitchFamily="34" charset="0"/>
                <a:sym typeface="+mn-ea"/>
              </a:rPr>
              <a:t>including SMEs, corporations, financial institutions, regulators, and NGOs</a:t>
            </a:r>
            <a:r>
              <a:rPr lang="en-US" sz="1800">
                <a:solidFill>
                  <a:schemeClr val="accent1"/>
                </a:solidFill>
                <a:latin typeface="Bodoni MT" panose="02070603080606020203" pitchFamily="18" charset="0"/>
                <a:cs typeface="Arial" panose="020B0604020202020204" pitchFamily="34" charset="0"/>
              </a:rPr>
              <a:t>.</a:t>
            </a: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The 3-day TCFD Training covered the following five comprehensive modules, including case studies, live polls, and group exercises:</a:t>
            </a: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Introduction to TCFD, TCFD adoption across the world, TCFD and the Banking Sector, TCFD and the Investments Sector, Reporting on TCFD</a:t>
            </a:r>
          </a:p>
        </p:txBody>
      </p:sp>
      <p:pic>
        <p:nvPicPr>
          <p:cNvPr id="3" name="Picture 2" descr="csr "/>
          <p:cNvPicPr>
            <a:picLocks noChangeAspect="1"/>
          </p:cNvPicPr>
          <p:nvPr/>
        </p:nvPicPr>
        <p:blipFill>
          <a:blip r:embed="rId2"/>
          <a:srcRect t="19760" b="27473"/>
          <a:stretch>
            <a:fillRect/>
          </a:stretch>
        </p:blipFill>
        <p:spPr>
          <a:xfrm>
            <a:off x="3301340" y="1101651"/>
            <a:ext cx="1565446" cy="825824"/>
          </a:xfrm>
          <a:prstGeom prst="rect">
            <a:avLst/>
          </a:prstGeom>
        </p:spPr>
      </p:pic>
      <p:pic>
        <p:nvPicPr>
          <p:cNvPr id="6" name="Picture 5" descr="csr 1 "/>
          <p:cNvPicPr>
            <a:picLocks noChangeAspect="1"/>
          </p:cNvPicPr>
          <p:nvPr/>
        </p:nvPicPr>
        <p:blipFill>
          <a:blip r:embed="rId3"/>
          <a:stretch>
            <a:fillRect/>
          </a:stretch>
        </p:blipFill>
        <p:spPr>
          <a:xfrm>
            <a:off x="5237017" y="1096700"/>
            <a:ext cx="1124025" cy="830773"/>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4312992" y="3162903"/>
            <a:ext cx="6273033" cy="2446638"/>
          </a:xfrm>
        </p:spPr>
        <p:txBody>
          <a:bodyPr/>
          <a:lstStyle/>
          <a:p>
            <a:r>
              <a:rPr lang="en-US" sz="2400">
                <a:solidFill>
                  <a:schemeClr val="accent1"/>
                </a:solidFill>
                <a:latin typeface="Bodoni MT" panose="02070603080606020203" pitchFamily="18" charset="0"/>
                <a:cs typeface="Arial" panose="020B0604020202020204" pitchFamily="34" charset="0"/>
              </a:rPr>
              <a:t>ESG Reporting</a:t>
            </a:r>
          </a:p>
        </p:txBody>
      </p:sp>
      <p:cxnSp>
        <p:nvCxnSpPr>
          <p:cNvPr id="3" name="Straight Connector 2"/>
          <p:cNvCxnSpPr/>
          <p:nvPr/>
        </p:nvCxnSpPr>
        <p:spPr>
          <a:xfrm>
            <a:off x="3788229" y="1556657"/>
            <a:ext cx="0" cy="3962400"/>
          </a:xfrm>
          <a:prstGeom prst="line">
            <a:avLst/>
          </a:prstGeom>
          <a:ln w="38100"/>
        </p:spPr>
        <p:style>
          <a:lnRef idx="1">
            <a:schemeClr val="accent3"/>
          </a:lnRef>
          <a:fillRef idx="0">
            <a:schemeClr val="accent3"/>
          </a:fillRef>
          <a:effectRef idx="0">
            <a:schemeClr val="accent3"/>
          </a:effectRef>
          <a:fontRef idx="minor">
            <a:schemeClr val="tx1"/>
          </a:fontRef>
        </p:style>
      </p:cxnSp>
      <p:sp>
        <p:nvSpPr>
          <p:cNvPr id="4" name="Title 7">
            <a:extLst>
              <a:ext uri="{FF2B5EF4-FFF2-40B4-BE49-F238E27FC236}">
                <a16:creationId xmlns:a16="http://schemas.microsoft.com/office/drawing/2014/main" id="{74BBB34F-9828-5248-9F0A-C75D04895107}"/>
              </a:ext>
            </a:extLst>
          </p:cNvPr>
          <p:cNvSpPr>
            <a:spLocks noGrp="1"/>
          </p:cNvSpPr>
          <p:nvPr/>
        </p:nvSpPr>
        <p:spPr>
          <a:xfrm>
            <a:off x="153588" y="2236717"/>
            <a:ext cx="3429635" cy="2235129"/>
          </a:xfrm>
          <a:prstGeom prst="rect">
            <a:avLst/>
          </a:prstGeom>
          <a:noFill/>
          <a:ln>
            <a:noFill/>
          </a:ln>
        </p:spPr>
        <p:txBody>
          <a:bodyPr vert="horz" lIns="0" tIns="0" rIns="0" bIns="0" rtlCol="0" anchor="ctr">
            <a:normAutofit/>
          </a:bodyPr>
          <a:lstStyle>
            <a:lvl1pPr algn="r" rtl="0" eaLnBrk="1" fontAlgn="base" hangingPunct="1">
              <a:spcBef>
                <a:spcPct val="0"/>
              </a:spcBef>
              <a:spcAft>
                <a:spcPct val="0"/>
              </a:spcAft>
              <a:defRPr sz="17000" b="0" i="0" kern="1200">
                <a:solidFill>
                  <a:schemeClr val="accent1"/>
                </a:solidFill>
                <a:latin typeface="Bodoni MT" panose="02070603080606020203" pitchFamily="18" charset="0"/>
                <a:ea typeface="MS PGothic" charset="0"/>
                <a:cs typeface="Bodoni MT" panose="02070603080606020203" pitchFamily="18" charset="0"/>
              </a:defRPr>
            </a:lvl1pPr>
            <a:lvl2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2pPr>
            <a:lvl3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3pPr>
            <a:lvl4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4pPr>
            <a:lvl5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5pPr>
            <a:lvl6pPr marL="4572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6pPr>
            <a:lvl7pPr marL="9144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7pPr>
            <a:lvl8pPr marL="13716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8pPr>
            <a:lvl9pPr marL="18288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9pPr>
          </a:lstStyle>
          <a:p>
            <a:r>
              <a:rPr lang="en-US" sz="4000"/>
              <a:t>Part B </a:t>
            </a:r>
          </a:p>
        </p:txBody>
      </p:sp>
    </p:spTree>
    <p:extLst>
      <p:ext uri="{BB962C8B-B14F-4D97-AF65-F5344CB8AC3E}">
        <p14:creationId xmlns:p14="http://schemas.microsoft.com/office/powerpoint/2010/main" val="1412636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4100" y="-1"/>
            <a:ext cx="8464551" cy="1080000"/>
          </a:xfrm>
        </p:spPr>
        <p:txBody>
          <a:bodyPr/>
          <a:lstStyle/>
          <a:p>
            <a:r>
              <a:rPr lang="en-US"/>
              <a:t>ESG Reporting</a:t>
            </a:r>
            <a:endParaRPr lang="en-GB"/>
          </a:p>
        </p:txBody>
      </p:sp>
      <p:sp>
        <p:nvSpPr>
          <p:cNvPr id="5" name="Slide Number Placeholder 4"/>
          <p:cNvSpPr>
            <a:spLocks noGrp="1"/>
          </p:cNvSpPr>
          <p:nvPr>
            <p:ph type="sldNum" sz="quarter" idx="4"/>
          </p:nvPr>
        </p:nvSpPr>
        <p:spPr/>
        <p:txBody>
          <a:bodyPr/>
          <a:lstStyle/>
          <a:p>
            <a:fld id="{71F9F866-B438-9445-8D9F-1F8FF6608833}" type="slidenum">
              <a:rPr lang="en-GB" smtClean="0"/>
              <a:t>59</a:t>
            </a:fld>
            <a:endParaRPr lang="en-GB"/>
          </a:p>
        </p:txBody>
      </p:sp>
      <p:sp>
        <p:nvSpPr>
          <p:cNvPr id="4" name="Title 4"/>
          <p:cNvSpPr txBox="1"/>
          <p:nvPr/>
        </p:nvSpPr>
        <p:spPr>
          <a:xfrm>
            <a:off x="1076325" y="1403597"/>
            <a:ext cx="9344026" cy="4035177"/>
          </a:xfrm>
          <a:prstGeom prst="rect">
            <a:avLst/>
          </a:prstGeom>
        </p:spPr>
        <p:txBody>
          <a:bodyPr vert="horz" lIns="0" tIns="0" rIns="0" bIns="0" rtlCol="0" anchor="ctr">
            <a:normAutofit/>
          </a:bodyPr>
          <a:lstStyle>
            <a:defPPr>
              <a:defRPr lang="en-GB"/>
            </a:defPPr>
            <a:lvl1pPr eaLnBrk="1" hangingPunct="1">
              <a:defRPr sz="2800" b="0" i="0">
                <a:solidFill>
                  <a:schemeClr val="accent1"/>
                </a:solidFill>
                <a:latin typeface="Bodoni MT" panose="02070603080606020203" pitchFamily="18" charset="0"/>
                <a:cs typeface="Bodoni MT" panose="02070603080606020203" pitchFamily="18" charset="0"/>
              </a:defRPr>
            </a:lvl1pPr>
            <a:lvl2pPr eaLnBrk="1" hangingPunct="1">
              <a:defRPr sz="2800"/>
            </a:lvl2pPr>
            <a:lvl3pPr eaLnBrk="1" hangingPunct="1">
              <a:defRPr sz="2800"/>
            </a:lvl3pPr>
            <a:lvl4pPr eaLnBrk="1" hangingPunct="1">
              <a:defRPr sz="2800"/>
            </a:lvl4pPr>
            <a:lvl5pPr eaLnBrk="1" hangingPunct="1">
              <a:defRPr sz="2800"/>
            </a:lvl5pPr>
            <a:lvl6pPr marL="457200" fontAlgn="base">
              <a:spcBef>
                <a:spcPct val="0"/>
              </a:spcBef>
              <a:spcAft>
                <a:spcPct val="0"/>
              </a:spcAft>
              <a:defRPr sz="2800"/>
            </a:lvl6pPr>
            <a:lvl7pPr marL="914400" fontAlgn="base">
              <a:spcBef>
                <a:spcPct val="0"/>
              </a:spcBef>
              <a:spcAft>
                <a:spcPct val="0"/>
              </a:spcAft>
              <a:defRPr sz="2800"/>
            </a:lvl7pPr>
            <a:lvl8pPr marL="1371600" fontAlgn="base">
              <a:spcBef>
                <a:spcPct val="0"/>
              </a:spcBef>
              <a:spcAft>
                <a:spcPct val="0"/>
              </a:spcAft>
              <a:defRPr sz="2800"/>
            </a:lvl8pPr>
            <a:lvl9pPr marL="1828800" fontAlgn="base">
              <a:spcBef>
                <a:spcPct val="0"/>
              </a:spcBef>
              <a:spcAft>
                <a:spcPct val="0"/>
              </a:spcAft>
              <a:defRPr sz="2800"/>
            </a:lvl9pPr>
          </a:lstStyle>
          <a:p>
            <a:r>
              <a:rPr lang="en-US" sz="1800">
                <a:cs typeface="Arial" panose="020B0604020202020204" pitchFamily="34" charset="0"/>
              </a:rPr>
              <a:t>EBRD</a:t>
            </a:r>
            <a:r>
              <a:rPr lang="en-US" sz="1800" b="1">
                <a:latin typeface="Franklin Gothic Book" panose="020B0503020102020204" pitchFamily="34" charset="0"/>
              </a:rPr>
              <a:t> </a:t>
            </a:r>
            <a:r>
              <a:rPr lang="en-US" sz="1800">
                <a:cs typeface="Arial" panose="020B0604020202020204" pitchFamily="34" charset="0"/>
              </a:rPr>
              <a:t>clients typically report annually to EBRD and external stakeholders through the following methods:</a:t>
            </a:r>
          </a:p>
          <a:p>
            <a:endParaRPr lang="en-US" sz="1800">
              <a:cs typeface="Arial" panose="020B0604020202020204" pitchFamily="34" charset="0"/>
            </a:endParaRPr>
          </a:p>
          <a:p>
            <a:r>
              <a:rPr lang="en-US" sz="1800" b="1">
                <a:cs typeface="Arial" panose="020B0604020202020204" pitchFamily="34" charset="0"/>
              </a:rPr>
              <a:t>For EBRD Purposes</a:t>
            </a:r>
          </a:p>
          <a:p>
            <a:pPr marL="1200150" lvl="2" indent="-285750">
              <a:buFont typeface="Arial" panose="020B0604020202020204" pitchFamily="34" charset="0"/>
              <a:buChar char="•"/>
            </a:pPr>
            <a:r>
              <a:rPr lang="en-US" sz="1800">
                <a:solidFill>
                  <a:schemeClr val="accent1"/>
                </a:solidFill>
                <a:latin typeface="Bodoni MT" panose="02070603080606020203" pitchFamily="18" charset="0"/>
              </a:rPr>
              <a:t>Through the Annual Environmental and Social Report (AESR)</a:t>
            </a:r>
          </a:p>
          <a:p>
            <a:endParaRPr lang="en-US" sz="1800" b="1">
              <a:cs typeface="Arial" panose="020B0604020202020204" pitchFamily="34" charset="0"/>
            </a:endParaRPr>
          </a:p>
          <a:p>
            <a:r>
              <a:rPr lang="en-US" sz="1800" b="1">
                <a:cs typeface="Arial" panose="020B0604020202020204" pitchFamily="34" charset="0"/>
              </a:rPr>
              <a:t>For External Stakeholders:</a:t>
            </a:r>
          </a:p>
          <a:p>
            <a:pPr marL="1200150" lvl="2" indent="-285750">
              <a:buFont typeface="Arial" panose="020B0604020202020204" pitchFamily="34" charset="0"/>
              <a:buChar char="•"/>
            </a:pPr>
            <a:r>
              <a:rPr lang="en-US" sz="1800">
                <a:solidFill>
                  <a:schemeClr val="accent1"/>
                </a:solidFill>
                <a:latin typeface="Bodoni MT" panose="02070603080606020203" pitchFamily="18" charset="0"/>
              </a:rPr>
              <a:t>Through Annual ESG/Sustainability Reports that follow international standards (i.e. GRI, CDP, UN Global Compact COP and TCFD).</a:t>
            </a:r>
          </a:p>
          <a:p>
            <a:endParaRPr lang="en-US" sz="1800">
              <a:latin typeface="Franklin Gothic Book" panose="020B0503020102020204" pitchFamily="34" charset="0"/>
            </a:endParaRPr>
          </a:p>
        </p:txBody>
      </p:sp>
    </p:spTree>
    <p:extLst>
      <p:ext uri="{BB962C8B-B14F-4D97-AF65-F5344CB8AC3E}">
        <p14:creationId xmlns:p14="http://schemas.microsoft.com/office/powerpoint/2010/main" val="19512588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3732" y="-1"/>
            <a:ext cx="8533775" cy="1080000"/>
          </a:xfrm>
        </p:spPr>
        <p:txBody>
          <a:bodyPr/>
          <a:lstStyle/>
          <a:p>
            <a:r>
              <a:rPr lang="en-GB"/>
              <a:t>Principles of Good ESG Reporting </a:t>
            </a:r>
          </a:p>
        </p:txBody>
      </p:sp>
      <p:sp>
        <p:nvSpPr>
          <p:cNvPr id="4" name="Slide Number Placeholder 3"/>
          <p:cNvSpPr>
            <a:spLocks noGrp="1"/>
          </p:cNvSpPr>
          <p:nvPr>
            <p:ph type="sldNum" sz="quarter" idx="4"/>
          </p:nvPr>
        </p:nvSpPr>
        <p:spPr/>
        <p:txBody>
          <a:bodyPr/>
          <a:lstStyle/>
          <a:p>
            <a:fld id="{71F9F866-B438-9445-8D9F-1F8FF6608833}" type="slidenum">
              <a:rPr lang="en-GB" smtClean="0"/>
              <a:t>60</a:t>
            </a:fld>
            <a:endParaRPr lang="en-GB"/>
          </a:p>
        </p:txBody>
      </p:sp>
      <p:sp>
        <p:nvSpPr>
          <p:cNvPr id="5" name="Text Placeholder 4"/>
          <p:cNvSpPr>
            <a:spLocks noGrp="1"/>
          </p:cNvSpPr>
          <p:nvPr>
            <p:ph type="body" sz="quarter" idx="10"/>
          </p:nvPr>
        </p:nvSpPr>
        <p:spPr>
          <a:xfrm>
            <a:off x="958848" y="1308095"/>
            <a:ext cx="8890002" cy="4321175"/>
          </a:xfrm>
        </p:spPr>
        <p:txBody>
          <a:bodyPr/>
          <a:lstStyle/>
          <a:p>
            <a:pPr algn="just">
              <a:buClr>
                <a:srgbClr val="9DBFBE">
                  <a:lumMod val="75000"/>
                </a:srgbClr>
              </a:buClr>
              <a:defRPr/>
            </a:pPr>
            <a:r>
              <a:rPr lang="en-GB" sz="1800">
                <a:solidFill>
                  <a:schemeClr val="accent1"/>
                </a:solidFill>
                <a:latin typeface="Bodoni MT" panose="02070603080606020203" pitchFamily="18" charset="0"/>
                <a:cs typeface="Arial" panose="020B0604020202020204" pitchFamily="34" charset="0"/>
              </a:rPr>
              <a:t>Relevant for reporting and communication with both EBRD and other external stakeholders:</a:t>
            </a:r>
          </a:p>
          <a:p>
            <a:pPr marL="285750" indent="-285750" algn="just">
              <a:buClr>
                <a:srgbClr val="9DBFBE">
                  <a:lumMod val="75000"/>
                </a:srgbClr>
              </a:buClr>
              <a:buFont typeface="Arial" panose="020B0604020202020204" pitchFamily="34" charset="0"/>
              <a:buChar char="•"/>
              <a:defRPr/>
            </a:pPr>
            <a:r>
              <a:rPr lang="en-GB" sz="1800">
                <a:solidFill>
                  <a:schemeClr val="accent1"/>
                </a:solidFill>
                <a:latin typeface="Bodoni MT" panose="02070603080606020203" pitchFamily="18" charset="0"/>
                <a:cs typeface="Arial" panose="020B0604020202020204" pitchFamily="34" charset="0"/>
              </a:rPr>
              <a:t>Report on material issues.</a:t>
            </a:r>
          </a:p>
          <a:p>
            <a:pPr marL="285750" indent="-285750" algn="just">
              <a:buClr>
                <a:srgbClr val="9DBFBE">
                  <a:lumMod val="75000"/>
                </a:srgbClr>
              </a:buClr>
              <a:buFont typeface="Arial" panose="020B0604020202020204" pitchFamily="34" charset="0"/>
              <a:buChar char="•"/>
              <a:defRPr/>
            </a:pPr>
            <a:r>
              <a:rPr lang="en-GB" sz="1800">
                <a:solidFill>
                  <a:schemeClr val="accent1"/>
                </a:solidFill>
                <a:latin typeface="Bodoni MT" panose="02070603080606020203" pitchFamily="18" charset="0"/>
                <a:cs typeface="Arial" panose="020B0604020202020204" pitchFamily="34" charset="0"/>
              </a:rPr>
              <a:t>Ensure that these include issues material to stakeholders.</a:t>
            </a:r>
          </a:p>
          <a:p>
            <a:pPr marL="285750" indent="-285750" algn="just">
              <a:buClr>
                <a:srgbClr val="9DBFBE">
                  <a:lumMod val="75000"/>
                </a:srgbClr>
              </a:buClr>
              <a:buFont typeface="Arial" panose="020B0604020202020204" pitchFamily="34" charset="0"/>
              <a:buChar char="•"/>
              <a:defRPr/>
            </a:pPr>
            <a:r>
              <a:rPr lang="en-GB" sz="1800">
                <a:solidFill>
                  <a:schemeClr val="accent1"/>
                </a:solidFill>
                <a:latin typeface="Bodoni MT" panose="02070603080606020203" pitchFamily="18" charset="0"/>
                <a:cs typeface="Arial" panose="020B0604020202020204" pitchFamily="34" charset="0"/>
              </a:rPr>
              <a:t>Identify Key Performance Indicators that track performance on these.</a:t>
            </a:r>
          </a:p>
          <a:p>
            <a:pPr marL="285750" indent="-285750" algn="just">
              <a:buClr>
                <a:srgbClr val="9DBFBE">
                  <a:lumMod val="75000"/>
                </a:srgbClr>
              </a:buClr>
              <a:buFont typeface="Arial" panose="020B0604020202020204" pitchFamily="34" charset="0"/>
              <a:buChar char="•"/>
              <a:defRPr/>
            </a:pPr>
            <a:r>
              <a:rPr lang="en-GB" sz="1800">
                <a:solidFill>
                  <a:schemeClr val="accent1"/>
                </a:solidFill>
                <a:latin typeface="Bodoni MT" panose="02070603080606020203" pitchFamily="18" charset="0"/>
                <a:cs typeface="Arial" panose="020B0604020202020204" pitchFamily="34" charset="0"/>
              </a:rPr>
              <a:t>Set performance targets and report against these.</a:t>
            </a:r>
          </a:p>
          <a:p>
            <a:pPr marL="285750" indent="-285750" algn="just">
              <a:buClr>
                <a:srgbClr val="9DBFBE">
                  <a:lumMod val="75000"/>
                </a:srgbClr>
              </a:buClr>
              <a:buFont typeface="Arial" panose="020B0604020202020204" pitchFamily="34" charset="0"/>
              <a:buChar char="•"/>
              <a:defRPr/>
            </a:pPr>
            <a:r>
              <a:rPr lang="en-GB" sz="1800">
                <a:solidFill>
                  <a:schemeClr val="accent1"/>
                </a:solidFill>
                <a:latin typeface="Bodoni MT" panose="02070603080606020203" pitchFamily="18" charset="0"/>
                <a:cs typeface="Arial" panose="020B0604020202020204" pitchFamily="34" charset="0"/>
              </a:rPr>
              <a:t>Ensure reporting is balanced and reflects positive and negative aspects.</a:t>
            </a:r>
          </a:p>
          <a:p>
            <a:pPr marL="285750" indent="-285750" algn="just">
              <a:buClr>
                <a:srgbClr val="9DBFBE">
                  <a:lumMod val="75000"/>
                </a:srgbClr>
              </a:buClr>
              <a:buFont typeface="Arial" panose="020B0604020202020204" pitchFamily="34" charset="0"/>
              <a:buChar char="•"/>
              <a:defRPr/>
            </a:pPr>
            <a:r>
              <a:rPr lang="en-GB" sz="1800">
                <a:solidFill>
                  <a:schemeClr val="accent1"/>
                </a:solidFill>
                <a:latin typeface="Bodoni MT" panose="02070603080606020203" pitchFamily="18" charset="0"/>
                <a:cs typeface="Arial" panose="020B0604020202020204" pitchFamily="34" charset="0"/>
              </a:rPr>
              <a:t>Be consistent – select, compile and report information consistently.</a:t>
            </a:r>
          </a:p>
          <a:p>
            <a:pPr marL="285750" indent="-285750" algn="just">
              <a:buClr>
                <a:srgbClr val="9DBFBE">
                  <a:lumMod val="75000"/>
                </a:srgbClr>
              </a:buClr>
              <a:buFont typeface="Arial" panose="020B0604020202020204" pitchFamily="34" charset="0"/>
              <a:buChar char="•"/>
              <a:defRPr/>
            </a:pPr>
            <a:r>
              <a:rPr lang="en-GB" sz="1800">
                <a:solidFill>
                  <a:schemeClr val="accent1"/>
                </a:solidFill>
                <a:latin typeface="Bodoni MT" panose="02070603080606020203" pitchFamily="18" charset="0"/>
                <a:cs typeface="Arial" panose="020B0604020202020204" pitchFamily="34" charset="0"/>
              </a:rPr>
              <a:t>Report accurately.</a:t>
            </a:r>
          </a:p>
          <a:p>
            <a:pPr marL="285750" indent="-285750" algn="just">
              <a:buClr>
                <a:srgbClr val="9DBFBE">
                  <a:lumMod val="75000"/>
                </a:srgbClr>
              </a:buClr>
              <a:buFont typeface="Arial" panose="020B0604020202020204" pitchFamily="34" charset="0"/>
              <a:buChar char="•"/>
              <a:defRPr/>
            </a:pPr>
            <a:r>
              <a:rPr lang="en-GB" sz="1800">
                <a:solidFill>
                  <a:schemeClr val="accent1"/>
                </a:solidFill>
                <a:latin typeface="Bodoni MT" panose="02070603080606020203" pitchFamily="18" charset="0"/>
                <a:cs typeface="Arial" panose="020B0604020202020204" pitchFamily="34" charset="0"/>
              </a:rPr>
              <a:t>Reporting to EBRD: use the EBRD Annual E&amp;S Report template agreed with EBRD.</a:t>
            </a:r>
          </a:p>
          <a:p>
            <a:pPr marL="285750" indent="-285750" algn="just">
              <a:buClr>
                <a:srgbClr val="9DBFBE">
                  <a:lumMod val="75000"/>
                </a:srgbClr>
              </a:buClr>
              <a:buFont typeface="Arial" panose="020B0604020202020204" pitchFamily="34" charset="0"/>
              <a:buChar char="•"/>
              <a:defRPr/>
            </a:pPr>
            <a:r>
              <a:rPr lang="en-GB" sz="1800">
                <a:solidFill>
                  <a:schemeClr val="accent1"/>
                </a:solidFill>
                <a:latin typeface="Bodoni MT" panose="02070603080606020203" pitchFamily="18" charset="0"/>
                <a:cs typeface="Arial" panose="020B0604020202020204" pitchFamily="34" charset="0"/>
              </a:rPr>
              <a:t>New electronic reporting under development.</a:t>
            </a:r>
          </a:p>
          <a:p>
            <a:endParaRPr lang="en-GB" sz="140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4336744" y="3162903"/>
            <a:ext cx="6873563" cy="2446638"/>
          </a:xfrm>
        </p:spPr>
        <p:txBody>
          <a:bodyPr/>
          <a:lstStyle/>
          <a:p>
            <a:pPr marL="0" indent="0">
              <a:buNone/>
            </a:pPr>
            <a:r>
              <a:rPr lang="en-US" sz="2400">
                <a:solidFill>
                  <a:schemeClr val="accent1"/>
                </a:solidFill>
                <a:latin typeface="Bodoni MT" panose="02070603080606020203" pitchFamily="18" charset="0"/>
                <a:cs typeface="Arial" panose="020B0604020202020204" pitchFamily="34" charset="0"/>
              </a:rPr>
              <a:t>ESG </a:t>
            </a:r>
            <a:r>
              <a:rPr lang="en-US" sz="2400" err="1">
                <a:solidFill>
                  <a:schemeClr val="accent1"/>
                </a:solidFill>
                <a:latin typeface="Bodoni MT" panose="02070603080606020203" pitchFamily="18" charset="0"/>
                <a:cs typeface="Arial" panose="020B0604020202020204" pitchFamily="34" charset="0"/>
              </a:rPr>
              <a:t>Digitilisation</a:t>
            </a:r>
            <a:endParaRPr lang="en-US" sz="2400">
              <a:solidFill>
                <a:schemeClr val="accent1"/>
              </a:solidFill>
              <a:latin typeface="Bodoni MT" panose="02070603080606020203" pitchFamily="18" charset="0"/>
              <a:cs typeface="Arial" panose="020B0604020202020204" pitchFamily="34" charset="0"/>
            </a:endParaRPr>
          </a:p>
        </p:txBody>
      </p:sp>
      <p:cxnSp>
        <p:nvCxnSpPr>
          <p:cNvPr id="3" name="Straight Connector 2"/>
          <p:cNvCxnSpPr/>
          <p:nvPr/>
        </p:nvCxnSpPr>
        <p:spPr>
          <a:xfrm>
            <a:off x="3788229" y="1556657"/>
            <a:ext cx="0" cy="3962400"/>
          </a:xfrm>
          <a:prstGeom prst="line">
            <a:avLst/>
          </a:prstGeom>
          <a:ln w="38100"/>
        </p:spPr>
        <p:style>
          <a:lnRef idx="1">
            <a:schemeClr val="accent3"/>
          </a:lnRef>
          <a:fillRef idx="0">
            <a:schemeClr val="accent3"/>
          </a:fillRef>
          <a:effectRef idx="0">
            <a:schemeClr val="accent3"/>
          </a:effectRef>
          <a:fontRef idx="minor">
            <a:schemeClr val="tx1"/>
          </a:fontRef>
        </p:style>
      </p:cxnSp>
      <p:sp>
        <p:nvSpPr>
          <p:cNvPr id="4" name="Title 7">
            <a:extLst>
              <a:ext uri="{FF2B5EF4-FFF2-40B4-BE49-F238E27FC236}">
                <a16:creationId xmlns:a16="http://schemas.microsoft.com/office/drawing/2014/main" id="{53D0AC7C-258A-6940-939C-9C198427104C}"/>
              </a:ext>
            </a:extLst>
          </p:cNvPr>
          <p:cNvSpPr>
            <a:spLocks noGrp="1"/>
          </p:cNvSpPr>
          <p:nvPr/>
        </p:nvSpPr>
        <p:spPr>
          <a:xfrm>
            <a:off x="153588" y="2236717"/>
            <a:ext cx="3429635" cy="2235129"/>
          </a:xfrm>
          <a:prstGeom prst="rect">
            <a:avLst/>
          </a:prstGeom>
          <a:noFill/>
          <a:ln>
            <a:noFill/>
          </a:ln>
        </p:spPr>
        <p:txBody>
          <a:bodyPr vert="horz" lIns="0" tIns="0" rIns="0" bIns="0" rtlCol="0" anchor="ctr">
            <a:normAutofit/>
          </a:bodyPr>
          <a:lstStyle>
            <a:lvl1pPr algn="r" rtl="0" eaLnBrk="1" fontAlgn="base" hangingPunct="1">
              <a:spcBef>
                <a:spcPct val="0"/>
              </a:spcBef>
              <a:spcAft>
                <a:spcPct val="0"/>
              </a:spcAft>
              <a:defRPr sz="17000" b="0" i="0" kern="1200">
                <a:solidFill>
                  <a:schemeClr val="accent1"/>
                </a:solidFill>
                <a:latin typeface="Bodoni MT" panose="02070603080606020203" pitchFamily="18" charset="0"/>
                <a:ea typeface="MS PGothic" charset="0"/>
                <a:cs typeface="Bodoni MT" panose="02070603080606020203" pitchFamily="18" charset="0"/>
              </a:defRPr>
            </a:lvl1pPr>
            <a:lvl2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2pPr>
            <a:lvl3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3pPr>
            <a:lvl4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4pPr>
            <a:lvl5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5pPr>
            <a:lvl6pPr marL="4572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6pPr>
            <a:lvl7pPr marL="9144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7pPr>
            <a:lvl8pPr marL="13716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8pPr>
            <a:lvl9pPr marL="18288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9pPr>
          </a:lstStyle>
          <a:p>
            <a:r>
              <a:rPr lang="en-US" sz="4000"/>
              <a:t>Part B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1672920"/>
            <a:ext cx="1219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991" y="5306755"/>
            <a:ext cx="12192000"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Τίτλος 1"/>
          <p:cNvSpPr txBox="1"/>
          <p:nvPr/>
        </p:nvSpPr>
        <p:spPr>
          <a:xfrm>
            <a:off x="2192655" y="3091180"/>
            <a:ext cx="8128635" cy="797560"/>
          </a:xfrm>
          <a:prstGeom prst="rect">
            <a:avLst/>
          </a:prstGeom>
          <a:noFill/>
        </p:spPr>
        <p:txBody>
          <a:bodyPr vert="horz" wrap="square" lIns="91440" tIns="45720" rIns="91440" bIns="45720" rtlCol="0" anchor="ctr">
            <a:no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GB" sz="2400">
                <a:solidFill>
                  <a:schemeClr val="accent1"/>
                </a:solidFill>
                <a:latin typeface="Bodoni MT" panose="02070603080606020203" pitchFamily="18" charset="0"/>
                <a:ea typeface="MS PGothic" charset="0"/>
                <a:cs typeface="Arial" panose="020B0604020202020204" pitchFamily="34" charset="0"/>
              </a:rPr>
              <a:t>Case Studies - </a:t>
            </a:r>
          </a:p>
          <a:p>
            <a:r>
              <a:rPr lang="en-US" altLang="en-GB" sz="2400">
                <a:solidFill>
                  <a:schemeClr val="accent1"/>
                </a:solidFill>
                <a:latin typeface="Bodoni MT" panose="02070603080606020203" pitchFamily="18" charset="0"/>
                <a:ea typeface="MS PGothic" charset="0"/>
                <a:cs typeface="Arial" panose="020B0604020202020204" pitchFamily="34" charset="0"/>
              </a:rPr>
              <a:t>ESG Digitilisation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6141" b="83719"/>
          <a:stretch>
            <a:fillRect/>
          </a:stretch>
        </p:blipFill>
        <p:spPr bwMode="auto">
          <a:xfrm>
            <a:off x="2975660" y="1308862"/>
            <a:ext cx="2723381" cy="607769"/>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0"/>
          </p:nvPr>
        </p:nvSpPr>
        <p:spPr>
          <a:xfrm>
            <a:off x="999490" y="1308735"/>
            <a:ext cx="9769475" cy="4762500"/>
          </a:xfrm>
        </p:spPr>
        <p:txBody>
          <a:bodyPr>
            <a:normAutofit fontScale="97500"/>
          </a:bodyPr>
          <a:lstStyle/>
          <a:p>
            <a:pPr marL="0" lvl="0" indent="0" algn="just">
              <a:lnSpc>
                <a:spcPct val="100000"/>
              </a:lnSpc>
              <a:buClr>
                <a:srgbClr val="9DBFBE">
                  <a:lumMod val="75000"/>
                </a:srgbClr>
              </a:buClr>
              <a:buNone/>
              <a:defRPr/>
            </a:pPr>
            <a:endParaRPr lang="en-US" sz="1600">
              <a:solidFill>
                <a:srgbClr val="002060"/>
              </a:solidFill>
              <a:latin typeface="Verdana" panose="020B0604030504040204" pitchFamily="34" charset="0"/>
              <a:ea typeface="Verdana" panose="020B0604030504040204" pitchFamily="34" charset="0"/>
              <a:cs typeface="Verdana" panose="020B0604030504040204" pitchFamily="34" charset="0"/>
            </a:endParaRPr>
          </a:p>
          <a:p>
            <a:pPr algn="just">
              <a:lnSpc>
                <a:spcPct val="110000"/>
              </a:lnSpc>
              <a:buClr>
                <a:srgbClr val="9DBFBE">
                  <a:lumMod val="75000"/>
                </a:srgbClr>
              </a:buClr>
              <a:defRPr/>
            </a:pPr>
            <a:r>
              <a:rPr lang="en-US">
                <a:solidFill>
                  <a:schemeClr val="accent1"/>
                </a:solidFill>
                <a:latin typeface="Bodoni MT" panose="02070603080606020203" pitchFamily="18" charset="0"/>
                <a:cs typeface="Arial" panose="020B0604020202020204" pitchFamily="34" charset="0"/>
              </a:rPr>
              <a:t>Case Study: </a:t>
            </a:r>
          </a:p>
          <a:p>
            <a:pPr algn="just">
              <a:lnSpc>
                <a:spcPct val="110000"/>
              </a:lnSpc>
              <a:buClr>
                <a:srgbClr val="9DBFBE">
                  <a:lumMod val="75000"/>
                </a:srgbClr>
              </a:buClr>
              <a:defRPr/>
            </a:pPr>
            <a:r>
              <a:rPr lang="en-US">
                <a:solidFill>
                  <a:schemeClr val="accent1"/>
                </a:solidFill>
                <a:latin typeface="Bodoni MT" panose="02070603080606020203" pitchFamily="18" charset="0"/>
                <a:cs typeface="Arial" panose="020B0604020202020204" pitchFamily="34" charset="0"/>
              </a:rPr>
              <a:t>Project Title: </a:t>
            </a:r>
            <a:r>
              <a:rPr lang="en-US" b="1">
                <a:solidFill>
                  <a:schemeClr val="accent1"/>
                </a:solidFill>
                <a:latin typeface="Bodoni MT" panose="02070603080606020203" pitchFamily="18" charset="0"/>
                <a:cs typeface="Arial" panose="020B0604020202020204" pitchFamily="34" charset="0"/>
              </a:rPr>
              <a:t>E&amp;S Risk Management Digital Application for FIs and Private Equity Funds</a:t>
            </a:r>
            <a:endParaRPr lang="en-US">
              <a:solidFill>
                <a:schemeClr val="accent1"/>
              </a:solidFill>
              <a:latin typeface="Bodoni MT" panose="02070603080606020203" pitchFamily="18" charset="0"/>
              <a:cs typeface="Arial" panose="020B0604020202020204" pitchFamily="34" charset="0"/>
            </a:endParaRPr>
          </a:p>
          <a:p>
            <a:pPr algn="just">
              <a:lnSpc>
                <a:spcPct val="110000"/>
              </a:lnSpc>
              <a:buClr>
                <a:srgbClr val="9DBFBE">
                  <a:lumMod val="75000"/>
                </a:srgbClr>
              </a:buClr>
              <a:defRPr/>
            </a:pPr>
            <a:r>
              <a:rPr lang="en-US">
                <a:solidFill>
                  <a:schemeClr val="accent1"/>
                </a:solidFill>
                <a:latin typeface="Bodoni MT" panose="02070603080606020203" pitchFamily="18" charset="0"/>
                <a:cs typeface="Arial" panose="020B0604020202020204" pitchFamily="34" charset="0"/>
              </a:rPr>
              <a:t>Date: May 2020 - May 2021</a:t>
            </a:r>
          </a:p>
          <a:p>
            <a:pPr algn="just">
              <a:lnSpc>
                <a:spcPct val="110000"/>
              </a:lnSpc>
              <a:buClr>
                <a:srgbClr val="9DBFBE">
                  <a:lumMod val="75000"/>
                </a:srgbClr>
              </a:buClr>
              <a:defRPr/>
            </a:pPr>
            <a:r>
              <a:rPr lang="en-US">
                <a:solidFill>
                  <a:schemeClr val="accent1"/>
                </a:solidFill>
                <a:latin typeface="Bodoni MT" panose="02070603080606020203" pitchFamily="18" charset="0"/>
                <a:cs typeface="Arial" panose="020B0604020202020204" pitchFamily="34" charset="0"/>
              </a:rPr>
              <a:t>Project Description: </a:t>
            </a:r>
          </a:p>
          <a:p>
            <a:pPr algn="just">
              <a:lnSpc>
                <a:spcPct val="110000"/>
              </a:lnSpc>
              <a:buClr>
                <a:srgbClr val="9DBFBE">
                  <a:lumMod val="75000"/>
                </a:srgbClr>
              </a:buClr>
              <a:defRPr/>
            </a:pPr>
            <a:r>
              <a:rPr lang="en-US">
                <a:solidFill>
                  <a:schemeClr val="accent1"/>
                </a:solidFill>
                <a:latin typeface="Bodoni MT" panose="02070603080606020203" pitchFamily="18" charset="0"/>
                <a:cs typeface="Arial" panose="020B0604020202020204" pitchFamily="34" charset="0"/>
              </a:rPr>
              <a:t>Global Sustain supervised and led the development of a digital application on E&amp;S Risk Management for FIs and Private Equity Funds, including screening against Exclusion and Referral lists, risk categorisation, E&amp;S Due Diligence questionnaires and compliance check, E&amp;S site visit checklist, ESDD report generator and E&amp;S Action Plans.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6141" b="83719"/>
          <a:stretch>
            <a:fillRect/>
          </a:stretch>
        </p:blipFill>
        <p:spPr bwMode="auto">
          <a:xfrm>
            <a:off x="2975660" y="1308862"/>
            <a:ext cx="2723381" cy="607769"/>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0"/>
          </p:nvPr>
        </p:nvSpPr>
        <p:spPr>
          <a:xfrm>
            <a:off x="1012743" y="1136457"/>
            <a:ext cx="9668510" cy="4762500"/>
          </a:xfrm>
        </p:spPr>
        <p:txBody>
          <a:bodyPr lIns="91440" tIns="45720" rIns="91440" bIns="45720" anchor="t"/>
          <a:lstStyle/>
          <a:p>
            <a:pPr marL="0" lvl="0" indent="0" algn="just">
              <a:lnSpc>
                <a:spcPct val="100000"/>
              </a:lnSpc>
              <a:buClr>
                <a:srgbClr val="9DBFBE">
                  <a:lumMod val="75000"/>
                </a:srgbClr>
              </a:buClr>
              <a:buNone/>
              <a:defRPr/>
            </a:pPr>
            <a:endParaRPr lang="en-US" sz="1600">
              <a:solidFill>
                <a:srgbClr val="002060"/>
              </a:solidFill>
              <a:latin typeface="Verdana" panose="020B0604030504040204" pitchFamily="34" charset="0"/>
              <a:ea typeface="Verdana" panose="020B0604030504040204" pitchFamily="34" charset="0"/>
              <a:cs typeface="Verdana" panose="020B0604030504040204" pitchFamily="34" charset="0"/>
            </a:endParaRP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Case Study: </a:t>
            </a:r>
          </a:p>
          <a:p>
            <a:pPr marL="0" indent="0">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Project Title: </a:t>
            </a:r>
            <a:r>
              <a:rPr lang="en-US" sz="1800" b="1">
                <a:solidFill>
                  <a:schemeClr val="accent1"/>
                </a:solidFill>
                <a:latin typeface="Bodoni MT" panose="02070603080606020203" pitchFamily="18" charset="0"/>
                <a:cs typeface="Arial" panose="020B0604020202020204" pitchFamily="34" charset="0"/>
              </a:rPr>
              <a:t>Environmental and Social Risk Management e-Learning Training Programme </a:t>
            </a:r>
          </a:p>
          <a:p>
            <a:pPr marL="0" indent="0">
              <a:lnSpc>
                <a:spcPct val="100000"/>
              </a:lnSpc>
              <a:buClr>
                <a:srgbClr val="9DBFBE">
                  <a:lumMod val="75000"/>
                </a:srgbClr>
              </a:buClr>
              <a:buNone/>
              <a:defRPr/>
            </a:pPr>
            <a:r>
              <a:rPr lang="en-US" sz="1800" b="1">
                <a:solidFill>
                  <a:schemeClr val="accent1"/>
                </a:solidFill>
                <a:latin typeface="Bodoni MT" panose="02070603080606020203" pitchFamily="18" charset="0"/>
                <a:cs typeface="Arial" panose="020B0604020202020204" pitchFamily="34" charset="0"/>
              </a:rPr>
              <a:t>for Financial Intermediaries</a:t>
            </a:r>
            <a:endParaRPr lang="en-US" sz="1800">
              <a:solidFill>
                <a:schemeClr val="accent1"/>
              </a:solidFill>
              <a:latin typeface="Bodoni MT" panose="02070603080606020203" pitchFamily="18" charset="0"/>
              <a:cs typeface="Arial" panose="020B0604020202020204" pitchFamily="34" charset="0"/>
            </a:endParaRPr>
          </a:p>
          <a:p>
            <a:pPr mar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Date: From June 2021 onwards</a:t>
            </a:r>
          </a:p>
          <a:p>
            <a:pPr marL="0" lv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Project Description: </a:t>
            </a:r>
          </a:p>
          <a:p>
            <a:pPr marL="0" indent="0" algn="just">
              <a:lnSpc>
                <a:spcPct val="100000"/>
              </a:lnSpc>
              <a:buClr>
                <a:srgbClr val="9DBFBE">
                  <a:lumMod val="75000"/>
                </a:srgbClr>
              </a:buClr>
              <a:buNone/>
              <a:defRPr/>
            </a:pPr>
            <a:r>
              <a:rPr lang="en-US" sz="1800">
                <a:solidFill>
                  <a:schemeClr val="accent1"/>
                </a:solidFill>
                <a:latin typeface="Bodoni MT" panose="02070603080606020203" pitchFamily="18" charset="0"/>
                <a:cs typeface="Arial" panose="020B0604020202020204" pitchFamily="34" charset="0"/>
              </a:rPr>
              <a:t>Global Sustain developed and designed for the EBRD the “Environmental and Social Risk Management e-Learning Training </a:t>
            </a:r>
            <a:r>
              <a:rPr lang="en-US" sz="1800" err="1">
                <a:solidFill>
                  <a:schemeClr val="accent1"/>
                </a:solidFill>
                <a:latin typeface="Bodoni MT" panose="02070603080606020203" pitchFamily="18" charset="0"/>
                <a:cs typeface="Arial" panose="020B0604020202020204" pitchFamily="34" charset="0"/>
              </a:rPr>
              <a:t>Programme</a:t>
            </a:r>
            <a:r>
              <a:rPr lang="en-US" sz="1800">
                <a:solidFill>
                  <a:schemeClr val="accent1"/>
                </a:solidFill>
                <a:latin typeface="Bodoni MT" panose="02070603080606020203" pitchFamily="18" charset="0"/>
                <a:cs typeface="Arial" panose="020B0604020202020204" pitchFamily="34" charset="0"/>
              </a:rPr>
              <a:t> for EBRD’s partner Financial Intermediaries. It comprises 13 modules designed to cover the essential ESG knowledge for Financial Intermediaries (including banks, leasing  and insurance companies, as well as private equity funds) with over 12 hours of content, a final exam and a certificate of completion.</a:t>
            </a:r>
          </a:p>
          <a:p>
            <a:pPr algn="just">
              <a:buNone/>
              <a:defRPr/>
            </a:pPr>
            <a:r>
              <a:rPr lang="en-US" sz="1800">
                <a:solidFill>
                  <a:schemeClr val="accent1"/>
                </a:solidFill>
                <a:latin typeface="Bodoni MT" panose="02070603080606020203" pitchFamily="18" charset="0"/>
                <a:cs typeface="Arial" panose="020B0604020202020204" pitchFamily="34" charset="0"/>
              </a:rPr>
              <a:t>For more information, please visit: </a:t>
            </a:r>
            <a:r>
              <a:rPr lang="en-US" sz="1800">
                <a:solidFill>
                  <a:schemeClr val="accent1"/>
                </a:solidFill>
                <a:latin typeface="Bodoni MT" panose="02070603080606020203" pitchFamily="18" charset="0"/>
                <a:cs typeface="Arial" panose="020B0604020202020204" pitchFamily="34" charset="0"/>
                <a:hlinkClick r:id="rId3">
                  <a:extLst>
                    <a:ext uri="{A12FA001-AC4F-418D-AE19-62706E023703}">
                      <ahyp:hlinkClr xmlns:ahyp="http://schemas.microsoft.com/office/drawing/2018/hyperlinkcolor" val="tx"/>
                    </a:ext>
                  </a:extLst>
                </a:hlinkClick>
              </a:rPr>
              <a:t>https://ebrd.talentlms.com/index</a:t>
            </a:r>
            <a:endParaRPr lang="en-US" sz="1800">
              <a:solidFill>
                <a:schemeClr val="accent1"/>
              </a:solidFill>
              <a:latin typeface="Bodoni MT" panose="02070603080606020203" pitchFamily="18" charset="0"/>
              <a:cs typeface="Arial" panose="020B0604020202020204" pitchFamily="34" charset="0"/>
            </a:endParaRPr>
          </a:p>
          <a:p>
            <a:pPr marL="0" lvl="0" indent="0" algn="just">
              <a:lnSpc>
                <a:spcPct val="100000"/>
              </a:lnSpc>
              <a:buNone/>
              <a:defRPr/>
            </a:pPr>
            <a:endParaRPr lang="en-US" sz="1600">
              <a:solidFill>
                <a:srgbClr val="002060"/>
              </a:solidFill>
              <a:latin typeface="Verdana" panose="020B0604030504040204" pitchFamily="34" charset="0"/>
              <a:ea typeface="Verdana" panose="020B0604030504040204" pitchFamily="34" charset="0"/>
              <a:cs typeface="Verdana" panose="020B0604030504040204" pitchFamily="34" charset="0"/>
            </a:endParaRPr>
          </a:p>
          <a:p>
            <a:pPr marL="0" indent="0" algn="just">
              <a:lnSpc>
                <a:spcPct val="100000"/>
              </a:lnSpc>
              <a:buNone/>
              <a:defRPr/>
            </a:pPr>
            <a:endParaRPr lang="en-US" sz="1600">
              <a:solidFill>
                <a:srgbClr val="002060"/>
              </a:solidFill>
              <a:latin typeface="Verdana" panose="020B0604030504040204" pitchFamily="34" charset="0"/>
              <a:ea typeface="Verdana" panose="020B0604030504040204" pitchFamily="34" charset="0"/>
              <a:cs typeface="Verdana" panose="020B0604030504040204" pitchFamily="34" charset="0"/>
            </a:endParaRPr>
          </a:p>
          <a:p>
            <a:pPr marL="0" indent="0" algn="just">
              <a:lnSpc>
                <a:spcPct val="100000"/>
              </a:lnSpc>
              <a:buNone/>
              <a:defRPr/>
            </a:pPr>
            <a:endParaRPr lang="en-US" sz="1600">
              <a:solidFill>
                <a:srgbClr val="002060"/>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4348619" y="3162903"/>
            <a:ext cx="6873563" cy="2446638"/>
          </a:xfrm>
        </p:spPr>
        <p:txBody>
          <a:bodyPr/>
          <a:lstStyle/>
          <a:p>
            <a:pPr marL="0" indent="0">
              <a:buNone/>
            </a:pPr>
            <a:r>
              <a:rPr lang="en-US" sz="2400">
                <a:solidFill>
                  <a:schemeClr val="accent1"/>
                </a:solidFill>
                <a:latin typeface="Bodoni MT" panose="02070603080606020203" pitchFamily="18" charset="0"/>
                <a:cs typeface="Arial" panose="020B0604020202020204" pitchFamily="34" charset="0"/>
              </a:rPr>
              <a:t>Sustainable Finance</a:t>
            </a:r>
          </a:p>
        </p:txBody>
      </p:sp>
      <p:cxnSp>
        <p:nvCxnSpPr>
          <p:cNvPr id="3" name="Straight Connector 2"/>
          <p:cNvCxnSpPr/>
          <p:nvPr/>
        </p:nvCxnSpPr>
        <p:spPr>
          <a:xfrm>
            <a:off x="3788229" y="1556657"/>
            <a:ext cx="0" cy="3962400"/>
          </a:xfrm>
          <a:prstGeom prst="line">
            <a:avLst/>
          </a:prstGeom>
          <a:ln w="38100"/>
        </p:spPr>
        <p:style>
          <a:lnRef idx="1">
            <a:schemeClr val="accent3"/>
          </a:lnRef>
          <a:fillRef idx="0">
            <a:schemeClr val="accent3"/>
          </a:fillRef>
          <a:effectRef idx="0">
            <a:schemeClr val="accent3"/>
          </a:effectRef>
          <a:fontRef idx="minor">
            <a:schemeClr val="tx1"/>
          </a:fontRef>
        </p:style>
      </p:cxnSp>
      <p:sp>
        <p:nvSpPr>
          <p:cNvPr id="4" name="Title 7">
            <a:extLst>
              <a:ext uri="{FF2B5EF4-FFF2-40B4-BE49-F238E27FC236}">
                <a16:creationId xmlns:a16="http://schemas.microsoft.com/office/drawing/2014/main" id="{10C73121-21CF-E64F-A9F8-856B7A4D7E7D}"/>
              </a:ext>
            </a:extLst>
          </p:cNvPr>
          <p:cNvSpPr>
            <a:spLocks noGrp="1"/>
          </p:cNvSpPr>
          <p:nvPr/>
        </p:nvSpPr>
        <p:spPr>
          <a:xfrm>
            <a:off x="153588" y="2236717"/>
            <a:ext cx="3429635" cy="2235129"/>
          </a:xfrm>
          <a:prstGeom prst="rect">
            <a:avLst/>
          </a:prstGeom>
          <a:noFill/>
          <a:ln>
            <a:noFill/>
          </a:ln>
        </p:spPr>
        <p:txBody>
          <a:bodyPr vert="horz" lIns="0" tIns="0" rIns="0" bIns="0" rtlCol="0" anchor="ctr">
            <a:normAutofit/>
          </a:bodyPr>
          <a:lstStyle>
            <a:lvl1pPr algn="r" rtl="0" eaLnBrk="1" fontAlgn="base" hangingPunct="1">
              <a:spcBef>
                <a:spcPct val="0"/>
              </a:spcBef>
              <a:spcAft>
                <a:spcPct val="0"/>
              </a:spcAft>
              <a:defRPr sz="17000" b="0" i="0" kern="1200">
                <a:solidFill>
                  <a:schemeClr val="accent1"/>
                </a:solidFill>
                <a:latin typeface="Bodoni MT" panose="02070603080606020203" pitchFamily="18" charset="0"/>
                <a:ea typeface="MS PGothic" charset="0"/>
                <a:cs typeface="Bodoni MT" panose="02070603080606020203" pitchFamily="18" charset="0"/>
              </a:defRPr>
            </a:lvl1pPr>
            <a:lvl2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2pPr>
            <a:lvl3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3pPr>
            <a:lvl4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4pPr>
            <a:lvl5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5pPr>
            <a:lvl6pPr marL="4572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6pPr>
            <a:lvl7pPr marL="9144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7pPr>
            <a:lvl8pPr marL="13716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8pPr>
            <a:lvl9pPr marL="18288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9pPr>
          </a:lstStyle>
          <a:p>
            <a:r>
              <a:rPr lang="en-US" sz="4000"/>
              <a:t>Part C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40065" y="1420032"/>
            <a:ext cx="7127610" cy="3184330"/>
          </a:xfrm>
          <a:prstGeom prst="rect">
            <a:avLst/>
          </a:prstGeom>
        </p:spPr>
        <p:txBody>
          <a:bodyPr vert="horz" lIns="91440" tIns="45720" rIns="91440" bIns="45720" rtlCol="0" anchor="ctr">
            <a:normAutofit/>
          </a:bodyPr>
          <a:lstStyle/>
          <a:p>
            <a:pPr algn="just">
              <a:lnSpc>
                <a:spcPct val="90000"/>
              </a:lnSpc>
              <a:spcAft>
                <a:spcPts val="600"/>
              </a:spcAft>
            </a:pPr>
            <a:r>
              <a:rPr lang="en-US" sz="1800">
                <a:solidFill>
                  <a:schemeClr val="accent1"/>
                </a:solidFill>
                <a:latin typeface="Bodoni MT" panose="02070603080606020203" pitchFamily="18" charset="0"/>
              </a:rPr>
              <a:t>1. Selection of Key Performance Indicators (KPIs)</a:t>
            </a:r>
          </a:p>
          <a:p>
            <a:pPr algn="just">
              <a:lnSpc>
                <a:spcPct val="90000"/>
              </a:lnSpc>
              <a:spcAft>
                <a:spcPts val="600"/>
              </a:spcAft>
            </a:pPr>
            <a:endParaRPr lang="en-US" sz="1800">
              <a:solidFill>
                <a:schemeClr val="accent1"/>
              </a:solidFill>
              <a:latin typeface="Bodoni MT" panose="02070603080606020203" pitchFamily="18" charset="0"/>
            </a:endParaRPr>
          </a:p>
          <a:p>
            <a:pPr algn="just">
              <a:lnSpc>
                <a:spcPct val="90000"/>
              </a:lnSpc>
              <a:spcAft>
                <a:spcPts val="600"/>
              </a:spcAft>
            </a:pPr>
            <a:r>
              <a:rPr lang="en-US" sz="1800">
                <a:solidFill>
                  <a:schemeClr val="accent1"/>
                </a:solidFill>
                <a:latin typeface="Bodoni MT" panose="02070603080606020203" pitchFamily="18" charset="0"/>
              </a:rPr>
              <a:t>2. Calibration of Sustainable Performance Targets (SPTs)</a:t>
            </a:r>
          </a:p>
          <a:p>
            <a:pPr algn="just">
              <a:lnSpc>
                <a:spcPct val="90000"/>
              </a:lnSpc>
              <a:spcAft>
                <a:spcPts val="600"/>
              </a:spcAft>
            </a:pPr>
            <a:endParaRPr lang="en-US" sz="1800">
              <a:solidFill>
                <a:schemeClr val="accent1"/>
              </a:solidFill>
              <a:latin typeface="Bodoni MT" panose="02070603080606020203" pitchFamily="18" charset="0"/>
            </a:endParaRPr>
          </a:p>
          <a:p>
            <a:pPr algn="just">
              <a:lnSpc>
                <a:spcPct val="90000"/>
              </a:lnSpc>
              <a:spcAft>
                <a:spcPts val="600"/>
              </a:spcAft>
            </a:pPr>
            <a:r>
              <a:rPr lang="en-US" sz="1800">
                <a:solidFill>
                  <a:schemeClr val="accent1"/>
                </a:solidFill>
                <a:latin typeface="Bodoni MT" panose="02070603080606020203" pitchFamily="18" charset="0"/>
              </a:rPr>
              <a:t>3. Loan Characteristics</a:t>
            </a:r>
          </a:p>
          <a:p>
            <a:pPr algn="just">
              <a:lnSpc>
                <a:spcPct val="90000"/>
              </a:lnSpc>
              <a:spcAft>
                <a:spcPts val="600"/>
              </a:spcAft>
            </a:pPr>
            <a:endParaRPr lang="en-US" sz="1800">
              <a:solidFill>
                <a:schemeClr val="accent1"/>
              </a:solidFill>
              <a:latin typeface="Bodoni MT" panose="02070603080606020203" pitchFamily="18" charset="0"/>
            </a:endParaRPr>
          </a:p>
          <a:p>
            <a:pPr algn="just">
              <a:lnSpc>
                <a:spcPct val="90000"/>
              </a:lnSpc>
              <a:spcAft>
                <a:spcPts val="600"/>
              </a:spcAft>
            </a:pPr>
            <a:r>
              <a:rPr lang="en-US" sz="1800">
                <a:solidFill>
                  <a:schemeClr val="accent1"/>
                </a:solidFill>
                <a:latin typeface="Bodoni MT" panose="02070603080606020203" pitchFamily="18" charset="0"/>
              </a:rPr>
              <a:t>4. Reporting</a:t>
            </a:r>
          </a:p>
          <a:p>
            <a:pPr algn="just">
              <a:lnSpc>
                <a:spcPct val="90000"/>
              </a:lnSpc>
              <a:spcAft>
                <a:spcPts val="600"/>
              </a:spcAft>
            </a:pPr>
            <a:endParaRPr lang="en-US" sz="1800">
              <a:solidFill>
                <a:schemeClr val="accent1"/>
              </a:solidFill>
              <a:latin typeface="Bodoni MT" panose="02070603080606020203" pitchFamily="18" charset="0"/>
            </a:endParaRPr>
          </a:p>
          <a:p>
            <a:pPr algn="just">
              <a:lnSpc>
                <a:spcPct val="90000"/>
              </a:lnSpc>
              <a:spcAft>
                <a:spcPts val="600"/>
              </a:spcAft>
            </a:pPr>
            <a:r>
              <a:rPr lang="en-US" sz="1800">
                <a:solidFill>
                  <a:schemeClr val="accent1"/>
                </a:solidFill>
                <a:latin typeface="Bodoni MT" panose="02070603080606020203" pitchFamily="18" charset="0"/>
              </a:rPr>
              <a:t>5. Verification</a:t>
            </a:r>
          </a:p>
        </p:txBody>
      </p:sp>
      <p:pic>
        <p:nvPicPr>
          <p:cNvPr id="3" name="Picture 2"/>
          <p:cNvPicPr>
            <a:picLocks noChangeAspect="1"/>
          </p:cNvPicPr>
          <p:nvPr/>
        </p:nvPicPr>
        <p:blipFill>
          <a:blip r:embed="rId3"/>
          <a:stretch>
            <a:fillRect/>
          </a:stretch>
        </p:blipFill>
        <p:spPr>
          <a:xfrm>
            <a:off x="5998761" y="4920947"/>
            <a:ext cx="5783507" cy="562785"/>
          </a:xfrm>
          <a:prstGeom prst="rect">
            <a:avLst/>
          </a:prstGeom>
        </p:spPr>
      </p:pic>
      <p:pic>
        <p:nvPicPr>
          <p:cNvPr id="7" name="Picture 6"/>
          <p:cNvPicPr>
            <a:picLocks noChangeAspect="1"/>
          </p:cNvPicPr>
          <p:nvPr/>
        </p:nvPicPr>
        <p:blipFill>
          <a:blip r:embed="rId4"/>
          <a:stretch>
            <a:fillRect/>
          </a:stretch>
        </p:blipFill>
        <p:spPr>
          <a:xfrm>
            <a:off x="5998761" y="5546239"/>
            <a:ext cx="5700716" cy="531554"/>
          </a:xfrm>
          <a:prstGeom prst="rect">
            <a:avLst/>
          </a:prstGeom>
        </p:spPr>
      </p:pic>
      <p:sp>
        <p:nvSpPr>
          <p:cNvPr id="6" name="Title 1"/>
          <p:cNvSpPr txBox="1"/>
          <p:nvPr/>
        </p:nvSpPr>
        <p:spPr>
          <a:xfrm>
            <a:off x="1048053" y="262618"/>
            <a:ext cx="7871884" cy="562785"/>
          </a:xfrm>
          <a:prstGeom prst="rect">
            <a:avLst/>
          </a:prstGeom>
        </p:spPr>
        <p:txBody>
          <a:bodyPr/>
          <a:lstStyle>
            <a:lvl1pPr algn="l" rtl="0" eaLnBrk="1" fontAlgn="base" hangingPunct="1">
              <a:spcBef>
                <a:spcPct val="0"/>
              </a:spcBef>
              <a:spcAft>
                <a:spcPct val="0"/>
              </a:spcAft>
              <a:defRPr sz="2800" b="0" i="0" kern="1200">
                <a:solidFill>
                  <a:schemeClr val="accent1"/>
                </a:solidFill>
                <a:latin typeface="Bodoni MT" panose="02070603080606020203" pitchFamily="18" charset="0"/>
                <a:ea typeface="MS PGothic" charset="0"/>
                <a:cs typeface="Bodoni MT" panose="02070603080606020203" pitchFamily="18" charset="0"/>
              </a:defRPr>
            </a:lvl1pPr>
            <a:lvl2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2pPr>
            <a:lvl3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3pPr>
            <a:lvl4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4pPr>
            <a:lvl5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5pPr>
            <a:lvl6pPr marL="4572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6pPr>
            <a:lvl7pPr marL="9144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7pPr>
            <a:lvl8pPr marL="13716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8pPr>
            <a:lvl9pPr marL="18288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9pPr>
          </a:lstStyle>
          <a:p>
            <a:r>
              <a:rPr lang="en-GB"/>
              <a:t>Sustainability Linked Loan Principles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97315" y="229457"/>
            <a:ext cx="1019857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400" b="1">
                <a:effectLst/>
                <a:latin typeface="Verdana" panose="020B0604030504040204" pitchFamily="34" charset="0"/>
                <a:ea typeface="Verdana" panose="020B0604030504040204" pitchFamily="34" charset="0"/>
                <a:cs typeface="+mj-cs"/>
              </a:rPr>
              <a:t>SLLs</a:t>
            </a:r>
            <a:r>
              <a:rPr lang="en-GB" sz="2400" b="1">
                <a:latin typeface="Verdana" panose="020B0604030504040204" pitchFamily="34" charset="0"/>
                <a:ea typeface="Verdana" panose="020B0604030504040204" pitchFamily="34" charset="0"/>
                <a:cs typeface="+mj-cs"/>
              </a:rPr>
              <a:t> – Advantages</a:t>
            </a:r>
            <a:endParaRPr lang="en-US" sz="2400" b="1">
              <a:effectLst/>
              <a:latin typeface="Verdana" panose="020B0604030504040204" pitchFamily="34" charset="0"/>
              <a:ea typeface="Verdana" panose="020B0604030504040204" pitchFamily="34" charset="0"/>
              <a:cs typeface="+mj-cs"/>
            </a:endParaRPr>
          </a:p>
        </p:txBody>
      </p:sp>
      <p:sp>
        <p:nvSpPr>
          <p:cNvPr id="6" name="Title 1"/>
          <p:cNvSpPr txBox="1"/>
          <p:nvPr/>
        </p:nvSpPr>
        <p:spPr>
          <a:xfrm>
            <a:off x="1048054" y="284390"/>
            <a:ext cx="7871884" cy="488497"/>
          </a:xfrm>
          <a:prstGeom prst="rect">
            <a:avLst/>
          </a:prstGeom>
        </p:spPr>
        <p:txBody>
          <a:bodyPr/>
          <a:lstStyle>
            <a:lvl1pPr algn="l" rtl="0" eaLnBrk="1" fontAlgn="base" hangingPunct="1">
              <a:spcBef>
                <a:spcPct val="0"/>
              </a:spcBef>
              <a:spcAft>
                <a:spcPct val="0"/>
              </a:spcAft>
              <a:defRPr sz="2800" b="0" i="0" kern="1200">
                <a:solidFill>
                  <a:schemeClr val="accent1"/>
                </a:solidFill>
                <a:latin typeface="Bodoni MT" panose="02070603080606020203" pitchFamily="18" charset="0"/>
                <a:ea typeface="MS PGothic" charset="0"/>
                <a:cs typeface="Bodoni MT" panose="02070603080606020203" pitchFamily="18" charset="0"/>
              </a:defRPr>
            </a:lvl1pPr>
            <a:lvl2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2pPr>
            <a:lvl3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3pPr>
            <a:lvl4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4pPr>
            <a:lvl5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5pPr>
            <a:lvl6pPr marL="4572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6pPr>
            <a:lvl7pPr marL="9144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7pPr>
            <a:lvl8pPr marL="13716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8pPr>
            <a:lvl9pPr marL="18288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9pPr>
          </a:lstStyle>
          <a:p>
            <a:r>
              <a:rPr lang="en-GB"/>
              <a:t>Advantages of SLL Products</a:t>
            </a:r>
          </a:p>
        </p:txBody>
      </p:sp>
      <p:graphicFrame>
        <p:nvGraphicFramePr>
          <p:cNvPr id="7" name="Content Placeholder 3"/>
          <p:cNvGraphicFramePr/>
          <p:nvPr>
            <p:extLst>
              <p:ext uri="{D42A27DB-BD31-4B8C-83A1-F6EECF244321}">
                <p14:modId xmlns:p14="http://schemas.microsoft.com/office/powerpoint/2010/main" val="2167717609"/>
              </p:ext>
            </p:extLst>
          </p:nvPr>
        </p:nvGraphicFramePr>
        <p:xfrm>
          <a:off x="479424" y="1904209"/>
          <a:ext cx="11268076" cy="3252156"/>
        </p:xfrm>
        <a:graphic>
          <a:graphicData uri="http://schemas.openxmlformats.org/drawingml/2006/table">
            <a:tbl>
              <a:tblPr firstRow="1" bandRow="1">
                <a:tableStyleId>{7DF18680-E054-41AD-8BC1-D1AEF772440D}</a:tableStyleId>
              </a:tblPr>
              <a:tblGrid>
                <a:gridCol w="5634038">
                  <a:extLst>
                    <a:ext uri="{9D8B030D-6E8A-4147-A177-3AD203B41FA5}">
                      <a16:colId xmlns:a16="http://schemas.microsoft.com/office/drawing/2014/main" val="20000"/>
                    </a:ext>
                  </a:extLst>
                </a:gridCol>
                <a:gridCol w="5634038">
                  <a:extLst>
                    <a:ext uri="{9D8B030D-6E8A-4147-A177-3AD203B41FA5}">
                      <a16:colId xmlns:a16="http://schemas.microsoft.com/office/drawing/2014/main" val="20001"/>
                    </a:ext>
                  </a:extLst>
                </a:gridCol>
              </a:tblGrid>
              <a:tr h="508956">
                <a:tc>
                  <a:txBody>
                    <a:bodyPr/>
                    <a:lstStyle/>
                    <a:p>
                      <a:pPr algn="l" rtl="0" fontAlgn="base">
                        <a:spcBef>
                          <a:spcPct val="0"/>
                        </a:spcBef>
                        <a:spcAft>
                          <a:spcPct val="0"/>
                        </a:spcAft>
                      </a:pPr>
                      <a:r>
                        <a:rPr lang="en-IN" sz="1800" kern="1200">
                          <a:solidFill>
                            <a:schemeClr val="accent1"/>
                          </a:solidFill>
                          <a:latin typeface="Bodoni MT" panose="02070603080606020203" pitchFamily="18" charset="0"/>
                          <a:ea typeface="MS PGothic" charset="0"/>
                          <a:cs typeface="Arial" panose="020B0604020202020204" pitchFamily="34" charset="0"/>
                        </a:rPr>
                        <a:t>Borrower</a:t>
                      </a:r>
                      <a:endParaRPr lang="en-US" sz="1800" kern="1200">
                        <a:solidFill>
                          <a:schemeClr val="accent1"/>
                        </a:solidFill>
                        <a:latin typeface="Bodoni MT" panose="02070603080606020203" pitchFamily="18" charset="0"/>
                        <a:ea typeface="MS PGothic" charset="0"/>
                        <a:cs typeface="Arial" panose="020B0604020202020204" pitchFamily="34" charset="0"/>
                      </a:endParaRPr>
                    </a:p>
                  </a:txBody>
                  <a:tcPr marL="137160" marR="137160"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009775"/>
                    </a:solidFill>
                  </a:tcPr>
                </a:tc>
                <a:tc>
                  <a:txBody>
                    <a:bodyPr/>
                    <a:lstStyle/>
                    <a:p>
                      <a:pPr marL="0" marR="0" indent="0" algn="l" defTabSz="914400" rtl="0" eaLnBrk="1" fontAlgn="base" latinLnBrk="0" hangingPunct="1">
                        <a:lnSpc>
                          <a:spcPct val="100000"/>
                        </a:lnSpc>
                        <a:spcBef>
                          <a:spcPct val="0"/>
                        </a:spcBef>
                        <a:spcAft>
                          <a:spcPct val="0"/>
                        </a:spcAft>
                        <a:buClrTx/>
                        <a:buSzTx/>
                        <a:buFontTx/>
                        <a:buNone/>
                        <a:defRPr/>
                      </a:pPr>
                      <a:r>
                        <a:rPr lang="en-IN" sz="1800" kern="1200">
                          <a:solidFill>
                            <a:schemeClr val="accent1"/>
                          </a:solidFill>
                          <a:latin typeface="Bodoni MT" panose="02070603080606020203" pitchFamily="18" charset="0"/>
                          <a:ea typeface="MS PGothic" charset="0"/>
                          <a:cs typeface="Arial" panose="020B0604020202020204" pitchFamily="34" charset="0"/>
                        </a:rPr>
                        <a:t>Lender</a:t>
                      </a:r>
                      <a:endParaRPr lang="en-US" sz="1800" kern="1200">
                        <a:solidFill>
                          <a:schemeClr val="accent1"/>
                        </a:solidFill>
                        <a:latin typeface="Bodoni MT" panose="02070603080606020203" pitchFamily="18" charset="0"/>
                        <a:ea typeface="MS PGothic" charset="0"/>
                        <a:cs typeface="Arial" panose="020B0604020202020204" pitchFamily="34" charset="0"/>
                      </a:endParaRPr>
                    </a:p>
                  </a:txBody>
                  <a:tcPr marL="137160" marR="137160"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41B6E6"/>
                    </a:solidFill>
                  </a:tcPr>
                </a:tc>
                <a:extLst>
                  <a:ext uri="{0D108BD9-81ED-4DB2-BD59-A6C34878D82A}">
                    <a16:rowId xmlns:a16="http://schemas.microsoft.com/office/drawing/2014/main" val="10000"/>
                  </a:ext>
                </a:extLst>
              </a:tr>
              <a:tr h="1902530">
                <a:tc>
                  <a:txBody>
                    <a:bodyPr/>
                    <a:lstStyle/>
                    <a:p>
                      <a:pPr marL="176530" lvl="0" indent="-174625" algn="l" rtl="0" fontAlgn="base">
                        <a:spcBef>
                          <a:spcPct val="0"/>
                        </a:spcBef>
                        <a:spcAft>
                          <a:spcPct val="0"/>
                        </a:spcAft>
                        <a:buClr>
                          <a:schemeClr val="tx2"/>
                        </a:buClr>
                        <a:buFont typeface="Arial" panose="020B0604020202020204" pitchFamily="34" charset="0"/>
                        <a:buChar char="»"/>
                      </a:pPr>
                      <a:r>
                        <a:rPr lang="en-US" sz="1800" kern="1200">
                          <a:solidFill>
                            <a:schemeClr val="accent1"/>
                          </a:solidFill>
                          <a:latin typeface="Bodoni MT" panose="02070603080606020203" pitchFamily="18" charset="0"/>
                          <a:ea typeface="MS PGothic" charset="0"/>
                          <a:cs typeface="Arial" panose="020B0604020202020204" pitchFamily="34" charset="0"/>
                        </a:rPr>
                        <a:t>Incentives for lower interest rate with parallel increase in sustainability performance and reputation.</a:t>
                      </a:r>
                    </a:p>
                    <a:p>
                      <a:pPr marL="176530" lvl="0" indent="-174625" algn="l" rtl="0" fontAlgn="base">
                        <a:spcBef>
                          <a:spcPct val="0"/>
                        </a:spcBef>
                        <a:spcAft>
                          <a:spcPct val="0"/>
                        </a:spcAft>
                        <a:buClr>
                          <a:schemeClr val="tx2"/>
                        </a:buClr>
                        <a:buFont typeface="Arial" panose="020B0604020202020204" pitchFamily="34" charset="0"/>
                        <a:buChar char="»"/>
                      </a:pPr>
                      <a:r>
                        <a:rPr lang="en-US" sz="1800" kern="1200">
                          <a:solidFill>
                            <a:schemeClr val="accent1"/>
                          </a:solidFill>
                          <a:latin typeface="Bodoni MT" panose="02070603080606020203" pitchFamily="18" charset="0"/>
                          <a:ea typeface="MS PGothic" charset="0"/>
                          <a:cs typeface="Arial" panose="020B0604020202020204" pitchFamily="34" charset="0"/>
                        </a:rPr>
                        <a:t>Improvement of sustainability performance which leads to lower risk, to better credit risk rating for the borrower and improved conditions in the future credits.</a:t>
                      </a:r>
                    </a:p>
                    <a:p>
                      <a:pPr marL="176530" lvl="0" indent="-174625" algn="l" rtl="0" fontAlgn="base">
                        <a:spcBef>
                          <a:spcPct val="0"/>
                        </a:spcBef>
                        <a:spcAft>
                          <a:spcPct val="0"/>
                        </a:spcAft>
                        <a:buClr>
                          <a:schemeClr val="tx2"/>
                        </a:buClr>
                        <a:buFont typeface="Arial" panose="020B0604020202020204" pitchFamily="34" charset="0"/>
                        <a:buChar char="»"/>
                      </a:pPr>
                      <a:r>
                        <a:rPr lang="en-US" sz="1800" kern="1200">
                          <a:solidFill>
                            <a:schemeClr val="accent1"/>
                          </a:solidFill>
                          <a:latin typeface="Bodoni MT" panose="02070603080606020203" pitchFamily="18" charset="0"/>
                          <a:ea typeface="MS PGothic" charset="0"/>
                          <a:cs typeface="Arial" panose="020B0604020202020204" pitchFamily="34" charset="0"/>
                        </a:rPr>
                        <a:t>Improvement of sustainability performance leads to higher attractiveness of the company towards investors and access to capital.</a:t>
                      </a:r>
                    </a:p>
                  </a:txBody>
                  <a:tcPr marL="137160" marR="137160" marT="137160" marB="13716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chemeClr val="bg1"/>
                    </a:solidFill>
                  </a:tcPr>
                </a:tc>
                <a:tc>
                  <a:txBody>
                    <a:bodyPr/>
                    <a:lstStyle/>
                    <a:p>
                      <a:pPr marL="176530" lvl="0" indent="-174625" algn="l" defTabSz="914400" rtl="0" eaLnBrk="1" fontAlgn="base" latinLnBrk="0" hangingPunct="1">
                        <a:spcBef>
                          <a:spcPct val="0"/>
                        </a:spcBef>
                        <a:spcAft>
                          <a:spcPct val="0"/>
                        </a:spcAft>
                        <a:buClr>
                          <a:schemeClr val="tx2"/>
                        </a:buClr>
                        <a:buFont typeface="Arial" panose="020B0604020202020204" pitchFamily="34" charset="0"/>
                        <a:buChar char="»"/>
                      </a:pPr>
                      <a:r>
                        <a:rPr lang="en-US" sz="1800" kern="1200">
                          <a:solidFill>
                            <a:schemeClr val="accent1"/>
                          </a:solidFill>
                          <a:latin typeface="Bodoni MT" panose="02070603080606020203" pitchFamily="18" charset="0"/>
                          <a:ea typeface="MS PGothic" charset="0"/>
                          <a:cs typeface="Arial" panose="020B0604020202020204" pitchFamily="34" charset="0"/>
                        </a:rPr>
                        <a:t>Lower credit risk.</a:t>
                      </a:r>
                    </a:p>
                    <a:p>
                      <a:pPr marL="176530" lvl="0" indent="-174625" algn="l" defTabSz="914400" rtl="0" eaLnBrk="1" fontAlgn="base" latinLnBrk="0" hangingPunct="1">
                        <a:spcBef>
                          <a:spcPct val="0"/>
                        </a:spcBef>
                        <a:spcAft>
                          <a:spcPct val="0"/>
                        </a:spcAft>
                        <a:buClr>
                          <a:schemeClr val="tx2"/>
                        </a:buClr>
                        <a:buFont typeface="Arial" panose="020B0604020202020204" pitchFamily="34" charset="0"/>
                        <a:buChar char="»"/>
                      </a:pPr>
                      <a:r>
                        <a:rPr lang="en-US" sz="1800" kern="1200">
                          <a:solidFill>
                            <a:schemeClr val="accent1"/>
                          </a:solidFill>
                          <a:latin typeface="Bodoni MT" panose="02070603080606020203" pitchFamily="18" charset="0"/>
                          <a:ea typeface="MS PGothic" charset="0"/>
                          <a:cs typeface="Arial" panose="020B0604020202020204" pitchFamily="34" charset="0"/>
                        </a:rPr>
                        <a:t>Diversification.</a:t>
                      </a:r>
                    </a:p>
                    <a:p>
                      <a:pPr marL="176530" lvl="0" indent="-174625" algn="l" defTabSz="914400" rtl="0" eaLnBrk="1" fontAlgn="base" latinLnBrk="0" hangingPunct="1">
                        <a:spcBef>
                          <a:spcPct val="0"/>
                        </a:spcBef>
                        <a:spcAft>
                          <a:spcPct val="0"/>
                        </a:spcAft>
                        <a:buClr>
                          <a:schemeClr val="tx2"/>
                        </a:buClr>
                        <a:buFont typeface="Arial" panose="020B0604020202020204" pitchFamily="34" charset="0"/>
                        <a:buChar char="»"/>
                      </a:pPr>
                      <a:r>
                        <a:rPr lang="en-US" sz="1800" kern="1200">
                          <a:solidFill>
                            <a:schemeClr val="accent1"/>
                          </a:solidFill>
                          <a:latin typeface="Bodoni MT" panose="02070603080606020203" pitchFamily="18" charset="0"/>
                          <a:ea typeface="MS PGothic" charset="0"/>
                          <a:cs typeface="Arial" panose="020B0604020202020204" pitchFamily="34" charset="0"/>
                        </a:rPr>
                        <a:t>Higher reputation.</a:t>
                      </a:r>
                    </a:p>
                    <a:p>
                      <a:pPr marL="176530" lvl="0" indent="-174625" algn="l" defTabSz="914400" rtl="0" eaLnBrk="1" fontAlgn="base" latinLnBrk="0" hangingPunct="1">
                        <a:spcBef>
                          <a:spcPct val="0"/>
                        </a:spcBef>
                        <a:spcAft>
                          <a:spcPct val="0"/>
                        </a:spcAft>
                        <a:buClr>
                          <a:schemeClr val="tx2"/>
                        </a:buClr>
                        <a:buFont typeface="Arial" panose="020B0604020202020204" pitchFamily="34" charset="0"/>
                        <a:buChar char="»"/>
                      </a:pPr>
                      <a:r>
                        <a:rPr lang="en-US" sz="1800" kern="1200">
                          <a:solidFill>
                            <a:schemeClr val="accent1"/>
                          </a:solidFill>
                          <a:latin typeface="Bodoni MT" panose="02070603080606020203" pitchFamily="18" charset="0"/>
                          <a:ea typeface="MS PGothic" charset="0"/>
                          <a:cs typeface="Arial" panose="020B0604020202020204" pitchFamily="34" charset="0"/>
                        </a:rPr>
                        <a:t>Financial and banking innovation.</a:t>
                      </a:r>
                    </a:p>
                    <a:p>
                      <a:pPr marL="176530" lvl="0" indent="-174625" algn="l" defTabSz="914400" rtl="0" eaLnBrk="1" fontAlgn="base" latinLnBrk="0" hangingPunct="1">
                        <a:spcBef>
                          <a:spcPct val="0"/>
                        </a:spcBef>
                        <a:spcAft>
                          <a:spcPct val="0"/>
                        </a:spcAft>
                        <a:buClr>
                          <a:schemeClr val="tx2"/>
                        </a:buClr>
                        <a:buFont typeface="Arial" panose="020B0604020202020204" pitchFamily="34" charset="0"/>
                        <a:buChar char="»"/>
                      </a:pPr>
                      <a:r>
                        <a:rPr lang="en-US" sz="1800" kern="1200">
                          <a:solidFill>
                            <a:schemeClr val="accent1"/>
                          </a:solidFill>
                          <a:latin typeface="Bodoni MT" panose="02070603080606020203" pitchFamily="18" charset="0"/>
                          <a:ea typeface="MS PGothic" charset="0"/>
                          <a:cs typeface="Arial" panose="020B0604020202020204" pitchFamily="34" charset="0"/>
                        </a:rPr>
                        <a:t>Improvement of product portfolio and the product image.</a:t>
                      </a:r>
                    </a:p>
                    <a:p>
                      <a:pPr marL="176530" lvl="0" indent="-174625" algn="l" defTabSz="914400" rtl="0" eaLnBrk="1" fontAlgn="base" latinLnBrk="0" hangingPunct="1">
                        <a:spcBef>
                          <a:spcPct val="0"/>
                        </a:spcBef>
                        <a:spcAft>
                          <a:spcPct val="0"/>
                        </a:spcAft>
                        <a:buClr>
                          <a:schemeClr val="tx2"/>
                        </a:buClr>
                        <a:buFont typeface="Arial" panose="020B0604020202020204" pitchFamily="34" charset="0"/>
                        <a:buChar char="»"/>
                      </a:pPr>
                      <a:r>
                        <a:rPr lang="en-US" sz="1800" kern="1200">
                          <a:solidFill>
                            <a:schemeClr val="accent1"/>
                          </a:solidFill>
                          <a:latin typeface="Bodoni MT" panose="02070603080606020203" pitchFamily="18" charset="0"/>
                          <a:ea typeface="MS PGothic" charset="0"/>
                          <a:cs typeface="Arial" panose="020B0604020202020204" pitchFamily="34" charset="0"/>
                        </a:rPr>
                        <a:t>Increase clients base.</a:t>
                      </a:r>
                    </a:p>
                    <a:p>
                      <a:pPr marL="176530" lvl="0" indent="-174625" algn="l" defTabSz="914400" rtl="0" eaLnBrk="1" fontAlgn="base" latinLnBrk="0" hangingPunct="1">
                        <a:spcBef>
                          <a:spcPct val="0"/>
                        </a:spcBef>
                        <a:spcAft>
                          <a:spcPct val="0"/>
                        </a:spcAft>
                        <a:buClr>
                          <a:schemeClr val="tx2"/>
                        </a:buClr>
                        <a:buFont typeface="Arial" panose="020B0604020202020204" pitchFamily="34" charset="0"/>
                        <a:buChar char="»"/>
                      </a:pPr>
                      <a:r>
                        <a:rPr lang="en-US" sz="1800" kern="1200">
                          <a:solidFill>
                            <a:schemeClr val="accent1"/>
                          </a:solidFill>
                          <a:latin typeface="Bodoni MT" panose="02070603080606020203" pitchFamily="18" charset="0"/>
                          <a:ea typeface="MS PGothic" charset="0"/>
                          <a:cs typeface="Arial" panose="020B0604020202020204" pitchFamily="34" charset="0"/>
                        </a:rPr>
                        <a:t>Contribution to the achievement of the sustainability goals of the bank.</a:t>
                      </a:r>
                    </a:p>
                  </a:txBody>
                  <a:tcPr marL="137160" marR="137160" marT="137160" marB="13716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48576" y="105859"/>
            <a:ext cx="8885681" cy="873855"/>
          </a:xfrm>
          <a:prstGeom prst="rect">
            <a:avLst/>
          </a:prstGeom>
        </p:spPr>
        <p:txBody>
          <a:bodyPr vert="horz" lIns="91440" tIns="45720" rIns="91440" bIns="45720" rtlCol="0" anchor="ctr">
            <a:normAutofit/>
          </a:bodyPr>
          <a:lstStyle/>
          <a:p>
            <a:pPr>
              <a:lnSpc>
                <a:spcPct val="90000"/>
              </a:lnSpc>
            </a:pPr>
            <a:r>
              <a:rPr lang="en-US" sz="2800">
                <a:solidFill>
                  <a:schemeClr val="accent1"/>
                </a:solidFill>
                <a:latin typeface="Bodoni MT" panose="02070603080606020203" pitchFamily="18" charset="0"/>
              </a:rPr>
              <a:t>Sustainability Linked Loan – Case Study</a:t>
            </a:r>
          </a:p>
        </p:txBody>
      </p:sp>
      <p:pic>
        <p:nvPicPr>
          <p:cNvPr id="4" name="Picture 3">
            <a:extLst>
              <a:ext uri="{FF2B5EF4-FFF2-40B4-BE49-F238E27FC236}">
                <a16:creationId xmlns:a16="http://schemas.microsoft.com/office/drawing/2014/main" id="{BAC1EA3B-F606-96A3-A659-0E528AED0CAA}"/>
              </a:ext>
            </a:extLst>
          </p:cNvPr>
          <p:cNvPicPr>
            <a:picLocks noChangeAspect="1"/>
          </p:cNvPicPr>
          <p:nvPr/>
        </p:nvPicPr>
        <p:blipFill>
          <a:blip r:embed="rId3"/>
          <a:stretch>
            <a:fillRect/>
          </a:stretch>
        </p:blipFill>
        <p:spPr>
          <a:xfrm>
            <a:off x="195942" y="1126884"/>
            <a:ext cx="8071255" cy="3500905"/>
          </a:xfrm>
          <a:prstGeom prst="rect">
            <a:avLst/>
          </a:prstGeom>
        </p:spPr>
      </p:pic>
      <p:pic>
        <p:nvPicPr>
          <p:cNvPr id="2050" name="Picture 2">
            <a:extLst>
              <a:ext uri="{FF2B5EF4-FFF2-40B4-BE49-F238E27FC236}">
                <a16:creationId xmlns:a16="http://schemas.microsoft.com/office/drawing/2014/main" id="{3B9D17F5-7EA4-B990-0A42-876D38D41F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7197" y="3853543"/>
            <a:ext cx="3924803" cy="26146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4348619" y="3162903"/>
            <a:ext cx="6873563" cy="2446638"/>
          </a:xfrm>
        </p:spPr>
        <p:txBody>
          <a:bodyPr/>
          <a:lstStyle/>
          <a:p>
            <a:pPr>
              <a:spcBef>
                <a:spcPct val="0"/>
              </a:spcBef>
              <a:spcAft>
                <a:spcPct val="0"/>
              </a:spcAft>
            </a:pPr>
            <a:r>
              <a:rPr lang="en-US" sz="2400">
                <a:solidFill>
                  <a:schemeClr val="accent1"/>
                </a:solidFill>
                <a:latin typeface="Bodoni MT" panose="02070603080606020203" pitchFamily="18" charset="0"/>
                <a:cs typeface="Arial" panose="020B0604020202020204" pitchFamily="34" charset="0"/>
              </a:rPr>
              <a:t>E&amp;S Due Diligence and Monitoring</a:t>
            </a:r>
          </a:p>
        </p:txBody>
      </p:sp>
      <p:cxnSp>
        <p:nvCxnSpPr>
          <p:cNvPr id="3" name="Straight Connector 2"/>
          <p:cNvCxnSpPr/>
          <p:nvPr/>
        </p:nvCxnSpPr>
        <p:spPr>
          <a:xfrm>
            <a:off x="3788229" y="1556657"/>
            <a:ext cx="0" cy="3962400"/>
          </a:xfrm>
          <a:prstGeom prst="line">
            <a:avLst/>
          </a:prstGeom>
          <a:ln w="38100"/>
        </p:spPr>
        <p:style>
          <a:lnRef idx="1">
            <a:schemeClr val="accent3"/>
          </a:lnRef>
          <a:fillRef idx="0">
            <a:schemeClr val="accent3"/>
          </a:fillRef>
          <a:effectRef idx="0">
            <a:schemeClr val="accent3"/>
          </a:effectRef>
          <a:fontRef idx="minor">
            <a:schemeClr val="tx1"/>
          </a:fontRef>
        </p:style>
      </p:cxnSp>
      <p:sp>
        <p:nvSpPr>
          <p:cNvPr id="4" name="Title 7">
            <a:extLst>
              <a:ext uri="{FF2B5EF4-FFF2-40B4-BE49-F238E27FC236}">
                <a16:creationId xmlns:a16="http://schemas.microsoft.com/office/drawing/2014/main" id="{10C73121-21CF-E64F-A9F8-856B7A4D7E7D}"/>
              </a:ext>
            </a:extLst>
          </p:cNvPr>
          <p:cNvSpPr>
            <a:spLocks noGrp="1"/>
          </p:cNvSpPr>
          <p:nvPr/>
        </p:nvSpPr>
        <p:spPr>
          <a:xfrm>
            <a:off x="153588" y="2236717"/>
            <a:ext cx="3429635" cy="2235129"/>
          </a:xfrm>
          <a:prstGeom prst="rect">
            <a:avLst/>
          </a:prstGeom>
          <a:noFill/>
          <a:ln>
            <a:noFill/>
          </a:ln>
        </p:spPr>
        <p:txBody>
          <a:bodyPr vert="horz" lIns="0" tIns="0" rIns="0" bIns="0" rtlCol="0" anchor="ctr">
            <a:normAutofit/>
          </a:bodyPr>
          <a:lstStyle>
            <a:lvl1pPr algn="r" rtl="0" eaLnBrk="1" fontAlgn="base" hangingPunct="1">
              <a:spcBef>
                <a:spcPct val="0"/>
              </a:spcBef>
              <a:spcAft>
                <a:spcPct val="0"/>
              </a:spcAft>
              <a:defRPr sz="17000" b="0" i="0" kern="1200">
                <a:solidFill>
                  <a:schemeClr val="accent1"/>
                </a:solidFill>
                <a:latin typeface="Bodoni MT" panose="02070603080606020203" pitchFamily="18" charset="0"/>
                <a:ea typeface="MS PGothic" charset="0"/>
                <a:cs typeface="Bodoni MT" panose="02070603080606020203" pitchFamily="18" charset="0"/>
              </a:defRPr>
            </a:lvl1pPr>
            <a:lvl2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2pPr>
            <a:lvl3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3pPr>
            <a:lvl4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4pPr>
            <a:lvl5pPr algn="l" rtl="0" eaLnBrk="1" fontAlgn="base" hangingPunct="1">
              <a:spcBef>
                <a:spcPct val="0"/>
              </a:spcBef>
              <a:spcAft>
                <a:spcPct val="0"/>
              </a:spcAft>
              <a:defRPr sz="2800">
                <a:solidFill>
                  <a:schemeClr val="bg1"/>
                </a:solidFill>
                <a:latin typeface="Arial" panose="020B0604020202020204" pitchFamily="34" charset="0"/>
                <a:ea typeface="MS PGothic" charset="0"/>
                <a:cs typeface="Arial" panose="020B0604020202020204" pitchFamily="34" charset="0"/>
              </a:defRPr>
            </a:lvl5pPr>
            <a:lvl6pPr marL="4572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6pPr>
            <a:lvl7pPr marL="9144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7pPr>
            <a:lvl8pPr marL="13716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8pPr>
            <a:lvl9pPr marL="1828800" algn="l" rtl="0" eaLnBrk="1" fontAlgn="base" hangingPunct="1">
              <a:spcBef>
                <a:spcPct val="0"/>
              </a:spcBef>
              <a:spcAft>
                <a:spcPct val="0"/>
              </a:spcAft>
              <a:defRPr sz="2800">
                <a:solidFill>
                  <a:schemeClr val="bg1"/>
                </a:solidFill>
                <a:latin typeface="Arial" panose="020B0604020202020204" pitchFamily="34" charset="0"/>
                <a:cs typeface="Arial" panose="020B0604020202020204" pitchFamily="34" charset="0"/>
              </a:defRPr>
            </a:lvl9pPr>
          </a:lstStyle>
          <a:p>
            <a:r>
              <a:rPr lang="en-US" sz="4000"/>
              <a:t>Part C </a:t>
            </a:r>
          </a:p>
        </p:txBody>
      </p:sp>
    </p:spTree>
    <p:extLst>
      <p:ext uri="{BB962C8B-B14F-4D97-AF65-F5344CB8AC3E}">
        <p14:creationId xmlns:p14="http://schemas.microsoft.com/office/powerpoint/2010/main" val="323196833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2" y="-1"/>
            <a:ext cx="8528051" cy="1080000"/>
          </a:xfrm>
        </p:spPr>
        <p:txBody>
          <a:bodyPr>
            <a:normAutofit/>
          </a:bodyPr>
          <a:lstStyle/>
          <a:p>
            <a:r>
              <a:rPr lang="en-GB"/>
              <a:t>EBRD Environmental and Social Policy (“The ESP”)</a:t>
            </a:r>
          </a:p>
        </p:txBody>
      </p:sp>
      <p:sp>
        <p:nvSpPr>
          <p:cNvPr id="3" name="Text Placeholder 5"/>
          <p:cNvSpPr>
            <a:spLocks noGrp="1"/>
          </p:cNvSpPr>
          <p:nvPr/>
        </p:nvSpPr>
        <p:spPr>
          <a:xfrm>
            <a:off x="1687573" y="5605701"/>
            <a:ext cx="2748890" cy="6691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r>
              <a:rPr lang="en-GB" sz="1000">
                <a:solidFill>
                  <a:schemeClr val="tx1"/>
                </a:solidFill>
                <a:latin typeface="Franklin Gothic Book" panose="020B0503020102020204" pitchFamily="34" charset="0"/>
                <a:cs typeface="Arial" panose="020B0604020202020204" pitchFamily="34" charset="0"/>
              </a:rPr>
              <a:t>http://www.ebrd.com/news/publications/policies/environmental-and-social-policy-esp.html </a:t>
            </a:r>
          </a:p>
          <a:p>
            <a:pPr fontAlgn="base">
              <a:spcBef>
                <a:spcPct val="0"/>
              </a:spcBef>
              <a:spcAft>
                <a:spcPct val="0"/>
              </a:spcAft>
            </a:pPr>
            <a:r>
              <a:rPr lang="en-GB" sz="1000">
                <a:solidFill>
                  <a:srgbClr val="414141"/>
                </a:solidFill>
                <a:latin typeface="Franklin Gothic Book" panose="020B0503020102020204" pitchFamily="34" charset="0"/>
                <a:cs typeface="Arial" panose="020B0604020202020204" pitchFamily="34" charset="0"/>
              </a:rPr>
              <a:t> </a:t>
            </a:r>
          </a:p>
        </p:txBody>
      </p:sp>
      <p:sp>
        <p:nvSpPr>
          <p:cNvPr id="6" name="Text Placeholder 5"/>
          <p:cNvSpPr>
            <a:spLocks noGrp="1"/>
          </p:cNvSpPr>
          <p:nvPr/>
        </p:nvSpPr>
        <p:spPr>
          <a:xfrm>
            <a:off x="1880261" y="3921709"/>
            <a:ext cx="8114517" cy="583617"/>
          </a:xfrm>
          <a:prstGeom prst="rect">
            <a:avLst/>
          </a:prstGeom>
        </p:spPr>
        <p:txBody>
          <a:bodyPr vert="horz" lIns="0" tIns="0" rIns="0" bIns="0" rtlCol="0">
            <a:noAutofit/>
          </a:bodyPr>
          <a:lstStyle>
            <a:lvl1pPr marL="0" indent="0" algn="l" rtl="0" eaLnBrk="0" fontAlgn="base" hangingPunct="0">
              <a:lnSpc>
                <a:spcPct val="100000"/>
              </a:lnSpc>
              <a:spcBef>
                <a:spcPts val="0"/>
              </a:spcBef>
              <a:spcAft>
                <a:spcPts val="1200"/>
              </a:spcAft>
              <a:buClrTx/>
              <a:buFontTx/>
              <a:buNone/>
              <a:defRPr lang="en-US" sz="1600" kern="1200">
                <a:solidFill>
                  <a:schemeClr val="tx1">
                    <a:lumMod val="50000"/>
                  </a:schemeClr>
                </a:solidFill>
                <a:latin typeface="Franklin Gothic Book"/>
                <a:ea typeface="MS PGothic" charset="0"/>
                <a:cs typeface="Franklin Gothic Book"/>
              </a:defRPr>
            </a:lvl1pPr>
            <a:lvl2pPr marL="179705" marR="0" indent="-179705" algn="l" defTabSz="914400" rtl="0" eaLnBrk="0" fontAlgn="base" latinLnBrk="0" hangingPunct="0">
              <a:lnSpc>
                <a:spcPct val="100000"/>
              </a:lnSpc>
              <a:spcBef>
                <a:spcPts val="0"/>
              </a:spcBef>
              <a:spcAft>
                <a:spcPts val="1200"/>
              </a:spcAft>
              <a:buClr>
                <a:srgbClr val="00539B"/>
              </a:buClr>
              <a:buSzTx/>
              <a:buFont typeface="Arial" panose="020B0604020202020204" pitchFamily="34" charset="0"/>
              <a:buChar char="•"/>
              <a:defRPr lang="en-US" sz="1600" kern="1200">
                <a:solidFill>
                  <a:schemeClr val="tx1">
                    <a:lumMod val="50000"/>
                  </a:schemeClr>
                </a:solidFill>
                <a:latin typeface="Franklin Gothic Book"/>
                <a:ea typeface="Franklin Gothic Book"/>
                <a:cs typeface="Franklin Gothic Book"/>
              </a:defRPr>
            </a:lvl2pPr>
            <a:lvl3pPr marL="360045" marR="0" indent="-179705" algn="l" defTabSz="914400" rtl="0" eaLnBrk="0" fontAlgn="base" latinLnBrk="0" hangingPunct="0">
              <a:lnSpc>
                <a:spcPct val="100000"/>
              </a:lnSpc>
              <a:spcBef>
                <a:spcPts val="0"/>
              </a:spcBef>
              <a:spcAft>
                <a:spcPts val="1200"/>
              </a:spcAft>
              <a:buClrTx/>
              <a:buSzTx/>
              <a:buFont typeface="Arial" panose="020B0604020202020204"/>
              <a:buChar char="•"/>
              <a:defRPr lang="en-US" sz="1600" kern="1200">
                <a:solidFill>
                  <a:schemeClr val="tx1">
                    <a:lumMod val="50000"/>
                  </a:schemeClr>
                </a:solidFill>
                <a:latin typeface="Franklin Gothic Book"/>
                <a:ea typeface="Franklin Gothic Book"/>
                <a:cs typeface="Franklin Gothic Book"/>
              </a:defRPr>
            </a:lvl3pPr>
            <a:lvl4pPr marL="539750" marR="0" indent="-179705" algn="l" defTabSz="914400" rtl="0" eaLnBrk="0" fontAlgn="base" latinLnBrk="0" hangingPunct="0">
              <a:lnSpc>
                <a:spcPct val="100000"/>
              </a:lnSpc>
              <a:spcBef>
                <a:spcPts val="0"/>
              </a:spcBef>
              <a:spcAft>
                <a:spcPts val="1200"/>
              </a:spcAft>
              <a:buClrTx/>
              <a:buSzTx/>
              <a:buFont typeface="Arial" panose="020B0604020202020204" pitchFamily="34" charset="0"/>
              <a:buChar char="‒"/>
              <a:defRPr lang="en-US" sz="1600" kern="1200" baseline="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panose="020B0604020202020204" pitchFamily="34" charset="0"/>
              <a:buNone/>
              <a:defRPr sz="1200" kern="1200">
                <a:solidFill>
                  <a:srgbClr val="929395"/>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eaLnBrk="1" hangingPunct="1">
              <a:spcAft>
                <a:spcPts val="600"/>
              </a:spcAft>
              <a:buClr>
                <a:srgbClr val="0079C1"/>
              </a:buClr>
              <a:tabLst>
                <a:tab pos="914400" algn="l"/>
                <a:tab pos="3657600" algn="l"/>
              </a:tabLst>
            </a:pPr>
            <a:endParaRPr lang="en-GB">
              <a:solidFill>
                <a:srgbClr val="414141"/>
              </a:solidFill>
              <a:latin typeface="Franklin Gothic Book" panose="020B0503020102020204" pitchFamily="34" charset="0"/>
              <a:cs typeface="Arial" panose="020B0604020202020204" pitchFamily="34" charset="0"/>
            </a:endParaRPr>
          </a:p>
        </p:txBody>
      </p:sp>
      <p:graphicFrame>
        <p:nvGraphicFramePr>
          <p:cNvPr id="7" name="Picture Placeholder 7"/>
          <p:cNvGraphicFramePr/>
          <p:nvPr>
            <p:extLst>
              <p:ext uri="{D42A27DB-BD31-4B8C-83A1-F6EECF244321}">
                <p14:modId xmlns:p14="http://schemas.microsoft.com/office/powerpoint/2010/main" val="1384049559"/>
              </p:ext>
            </p:extLst>
          </p:nvPr>
        </p:nvGraphicFramePr>
        <p:xfrm>
          <a:off x="5095875" y="1827558"/>
          <a:ext cx="6036413" cy="4560480"/>
        </p:xfrm>
        <a:graphic>
          <a:graphicData uri="http://schemas.openxmlformats.org/drawingml/2006/table">
            <a:tbl>
              <a:tblPr>
                <a:tableStyleId>{5C22544A-7EE6-4342-B048-85BDC9FD1C3A}</a:tableStyleId>
              </a:tblPr>
              <a:tblGrid>
                <a:gridCol w="869244">
                  <a:extLst>
                    <a:ext uri="{9D8B030D-6E8A-4147-A177-3AD203B41FA5}">
                      <a16:colId xmlns:a16="http://schemas.microsoft.com/office/drawing/2014/main" val="20000"/>
                    </a:ext>
                  </a:extLst>
                </a:gridCol>
                <a:gridCol w="5167169">
                  <a:extLst>
                    <a:ext uri="{9D8B030D-6E8A-4147-A177-3AD203B41FA5}">
                      <a16:colId xmlns:a16="http://schemas.microsoft.com/office/drawing/2014/main" val="20001"/>
                    </a:ext>
                  </a:extLst>
                </a:gridCol>
              </a:tblGrid>
              <a:tr h="599895">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IN" sz="1800" b="0" kern="1200">
                          <a:solidFill>
                            <a:schemeClr val="accent1"/>
                          </a:solidFill>
                          <a:latin typeface="Bodoni MT" panose="02070603080606020203" pitchFamily="18" charset="0"/>
                          <a:ea typeface="MS PGothic" charset="0"/>
                          <a:cs typeface="Arial" panose="020B0604020202020204" pitchFamily="34" charset="0"/>
                        </a:rPr>
                        <a:t>PR 1</a:t>
                      </a:r>
                    </a:p>
                  </a:txBody>
                  <a:tcPr marL="54000" marR="54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800" b="0" kern="1200">
                          <a:solidFill>
                            <a:schemeClr val="accent1"/>
                          </a:solidFill>
                          <a:latin typeface="Bodoni MT" panose="02070603080606020203" pitchFamily="18" charset="0"/>
                          <a:ea typeface="MS PGothic" charset="0"/>
                          <a:cs typeface="Arial" panose="020B0604020202020204" pitchFamily="34" charset="0"/>
                        </a:rPr>
                        <a:t>Assessment and Management of Environmental and Social Impacts and Issues (Management Systems).</a:t>
                      </a:r>
                      <a:endParaRPr lang="en-IN" sz="1800" b="0" kern="1200">
                        <a:solidFill>
                          <a:schemeClr val="accent1"/>
                        </a:solidFill>
                        <a:latin typeface="Bodoni MT" panose="02070603080606020203" pitchFamily="18" charset="0"/>
                        <a:ea typeface="MS PGothic" charset="0"/>
                        <a:cs typeface="Arial" panose="020B0604020202020204" pitchFamily="34" charset="0"/>
                      </a:endParaRPr>
                    </a:p>
                  </a:txBody>
                  <a:tcPr marL="54000" marR="54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334744">
                <a:tc>
                  <a:txBody>
                    <a:bodyPr/>
                    <a:lstStyle/>
                    <a:p>
                      <a:pPr>
                        <a:lnSpc>
                          <a:spcPct val="100000"/>
                        </a:lnSpc>
                      </a:pPr>
                      <a:r>
                        <a:rPr lang="en-US" sz="1800" b="0" kern="1200">
                          <a:solidFill>
                            <a:schemeClr val="accent1"/>
                          </a:solidFill>
                          <a:latin typeface="Bodoni MT" panose="02070603080606020203" pitchFamily="18" charset="0"/>
                          <a:ea typeface="MS PGothic" charset="0"/>
                          <a:cs typeface="Arial" panose="020B0604020202020204" pitchFamily="34" charset="0"/>
                        </a:rPr>
                        <a:t>PR 2</a:t>
                      </a:r>
                      <a:endParaRPr lang="en-IN" sz="1800" b="0" kern="1200">
                        <a:solidFill>
                          <a:schemeClr val="accent1"/>
                        </a:solidFill>
                        <a:latin typeface="Bodoni MT" panose="02070603080606020203" pitchFamily="18" charset="0"/>
                        <a:ea typeface="MS PGothic" charset="0"/>
                        <a:cs typeface="Arial" panose="020B0604020202020204" pitchFamily="34" charset="0"/>
                      </a:endParaRPr>
                    </a:p>
                  </a:txBody>
                  <a:tcPr marL="54000" marR="54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nSpc>
                          <a:spcPct val="100000"/>
                        </a:lnSpc>
                      </a:pPr>
                      <a:r>
                        <a:rPr lang="en-US" sz="1800" b="0" kern="1200">
                          <a:solidFill>
                            <a:schemeClr val="accent1"/>
                          </a:solidFill>
                          <a:latin typeface="Bodoni MT" panose="02070603080606020203" pitchFamily="18" charset="0"/>
                          <a:ea typeface="MS PGothic" charset="0"/>
                          <a:cs typeface="Arial" panose="020B0604020202020204" pitchFamily="34" charset="0"/>
                        </a:rPr>
                        <a:t>Labour &amp; Working Conditions.</a:t>
                      </a:r>
                      <a:endParaRPr lang="en-IN" sz="1800" b="0" kern="1200">
                        <a:solidFill>
                          <a:schemeClr val="accent1"/>
                        </a:solidFill>
                        <a:latin typeface="Bodoni MT" panose="02070603080606020203" pitchFamily="18" charset="0"/>
                        <a:ea typeface="MS PGothic" charset="0"/>
                        <a:cs typeface="Arial" panose="020B0604020202020204" pitchFamily="34" charset="0"/>
                      </a:endParaRPr>
                    </a:p>
                  </a:txBody>
                  <a:tcPr marL="54000" marR="54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599895">
                <a:tc>
                  <a:txBody>
                    <a:bodyPr/>
                    <a:lstStyle/>
                    <a:p>
                      <a:pPr>
                        <a:lnSpc>
                          <a:spcPct val="100000"/>
                        </a:lnSpc>
                      </a:pPr>
                      <a:r>
                        <a:rPr lang="en-US" sz="1800" b="0" kern="1200">
                          <a:solidFill>
                            <a:schemeClr val="accent1"/>
                          </a:solidFill>
                          <a:latin typeface="Bodoni MT" panose="02070603080606020203" pitchFamily="18" charset="0"/>
                          <a:ea typeface="MS PGothic" charset="0"/>
                          <a:cs typeface="Arial" panose="020B0604020202020204" pitchFamily="34" charset="0"/>
                        </a:rPr>
                        <a:t>PR 3</a:t>
                      </a:r>
                      <a:endParaRPr lang="en-IN" sz="1800" b="0" kern="1200">
                        <a:solidFill>
                          <a:schemeClr val="accent1"/>
                        </a:solidFill>
                        <a:latin typeface="Bodoni MT" panose="02070603080606020203" pitchFamily="18" charset="0"/>
                        <a:ea typeface="MS PGothic" charset="0"/>
                        <a:cs typeface="Arial" panose="020B0604020202020204" pitchFamily="34" charset="0"/>
                      </a:endParaRPr>
                    </a:p>
                  </a:txBody>
                  <a:tcPr marL="54000" marR="54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nSpc>
                          <a:spcPct val="100000"/>
                        </a:lnSpc>
                      </a:pPr>
                      <a:r>
                        <a:rPr lang="en-US" sz="1800" b="0" kern="1200">
                          <a:solidFill>
                            <a:schemeClr val="accent1"/>
                          </a:solidFill>
                          <a:latin typeface="Bodoni MT" panose="02070603080606020203" pitchFamily="18" charset="0"/>
                          <a:ea typeface="MS PGothic" charset="0"/>
                          <a:cs typeface="Arial" panose="020B0604020202020204" pitchFamily="34" charset="0"/>
                        </a:rPr>
                        <a:t>Resource Efficiency and Pollution Prevention and Control. </a:t>
                      </a:r>
                      <a:endParaRPr lang="en-IN" sz="1800" b="0" kern="1200">
                        <a:solidFill>
                          <a:schemeClr val="accent1"/>
                        </a:solidFill>
                        <a:latin typeface="Bodoni MT" panose="02070603080606020203" pitchFamily="18" charset="0"/>
                        <a:ea typeface="MS PGothic" charset="0"/>
                        <a:cs typeface="Arial" panose="020B0604020202020204" pitchFamily="34" charset="0"/>
                      </a:endParaRPr>
                    </a:p>
                  </a:txBody>
                  <a:tcPr marL="54000" marR="54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334744">
                <a:tc>
                  <a:txBody>
                    <a:bodyPr/>
                    <a:lstStyle/>
                    <a:p>
                      <a:pPr>
                        <a:lnSpc>
                          <a:spcPct val="100000"/>
                        </a:lnSpc>
                      </a:pPr>
                      <a:r>
                        <a:rPr lang="en-US" sz="1800" b="0" kern="1200">
                          <a:solidFill>
                            <a:schemeClr val="accent1"/>
                          </a:solidFill>
                          <a:latin typeface="Bodoni MT" panose="02070603080606020203" pitchFamily="18" charset="0"/>
                          <a:ea typeface="MS PGothic" charset="0"/>
                          <a:cs typeface="Arial" panose="020B0604020202020204" pitchFamily="34" charset="0"/>
                        </a:rPr>
                        <a:t>PR 4</a:t>
                      </a:r>
                      <a:endParaRPr lang="en-IN" sz="1800" b="0" kern="1200">
                        <a:solidFill>
                          <a:schemeClr val="accent1"/>
                        </a:solidFill>
                        <a:latin typeface="Bodoni MT" panose="02070603080606020203" pitchFamily="18" charset="0"/>
                        <a:ea typeface="MS PGothic" charset="0"/>
                        <a:cs typeface="Arial" panose="020B0604020202020204" pitchFamily="34" charset="0"/>
                      </a:endParaRPr>
                    </a:p>
                  </a:txBody>
                  <a:tcPr marL="54000" marR="54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nSpc>
                          <a:spcPct val="100000"/>
                        </a:lnSpc>
                      </a:pPr>
                      <a:r>
                        <a:rPr lang="en-IN" sz="1800" b="0" kern="1200">
                          <a:solidFill>
                            <a:schemeClr val="accent1"/>
                          </a:solidFill>
                          <a:latin typeface="Bodoni MT" panose="02070603080606020203" pitchFamily="18" charset="0"/>
                          <a:ea typeface="MS PGothic" charset="0"/>
                          <a:cs typeface="Arial" panose="020B0604020202020204" pitchFamily="34" charset="0"/>
                        </a:rPr>
                        <a:t>Health and Safety.</a:t>
                      </a:r>
                    </a:p>
                  </a:txBody>
                  <a:tcPr marL="54000" marR="54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599895">
                <a:tc>
                  <a:txBody>
                    <a:bodyPr/>
                    <a:lstStyle/>
                    <a:p>
                      <a:pPr>
                        <a:lnSpc>
                          <a:spcPct val="100000"/>
                        </a:lnSpc>
                      </a:pPr>
                      <a:r>
                        <a:rPr lang="en-IN" sz="1800" b="0" kern="1200">
                          <a:solidFill>
                            <a:schemeClr val="accent1"/>
                          </a:solidFill>
                          <a:latin typeface="Bodoni MT" panose="02070603080606020203" pitchFamily="18" charset="0"/>
                          <a:ea typeface="MS PGothic" charset="0"/>
                          <a:cs typeface="Arial" panose="020B0604020202020204" pitchFamily="34" charset="0"/>
                        </a:rPr>
                        <a:t>PR 5</a:t>
                      </a:r>
                    </a:p>
                  </a:txBody>
                  <a:tcPr marL="54000" marR="54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800" b="0" kern="1200">
                          <a:solidFill>
                            <a:schemeClr val="accent1"/>
                          </a:solidFill>
                          <a:latin typeface="Bodoni MT" panose="02070603080606020203" pitchFamily="18" charset="0"/>
                          <a:ea typeface="MS PGothic" charset="0"/>
                          <a:cs typeface="Arial" panose="020B0604020202020204" pitchFamily="34" charset="0"/>
                        </a:rPr>
                        <a:t>Land Acquisition, Involuntary Resettlement and Economic Displacement.</a:t>
                      </a:r>
                      <a:endParaRPr lang="en-IN" sz="1800" b="0" kern="1200">
                        <a:solidFill>
                          <a:schemeClr val="accent1"/>
                        </a:solidFill>
                        <a:latin typeface="Bodoni MT" panose="02070603080606020203" pitchFamily="18" charset="0"/>
                        <a:ea typeface="MS PGothic" charset="0"/>
                        <a:cs typeface="Arial" panose="020B0604020202020204" pitchFamily="34" charset="0"/>
                      </a:endParaRPr>
                    </a:p>
                  </a:txBody>
                  <a:tcPr marL="54000" marR="54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599895">
                <a:tc>
                  <a:txBody>
                    <a:bodyPr/>
                    <a:lstStyle/>
                    <a:p>
                      <a:pPr>
                        <a:lnSpc>
                          <a:spcPct val="100000"/>
                        </a:lnSpc>
                      </a:pPr>
                      <a:r>
                        <a:rPr lang="en-US" sz="1800" b="0" kern="1200">
                          <a:solidFill>
                            <a:schemeClr val="accent1"/>
                          </a:solidFill>
                          <a:latin typeface="Bodoni MT" panose="02070603080606020203" pitchFamily="18" charset="0"/>
                          <a:ea typeface="MS PGothic" charset="0"/>
                          <a:cs typeface="Arial" panose="020B0604020202020204" pitchFamily="34" charset="0"/>
                        </a:rPr>
                        <a:t>PR 6</a:t>
                      </a:r>
                      <a:endParaRPr lang="en-IN" sz="1800" b="0" kern="1200">
                        <a:solidFill>
                          <a:schemeClr val="accent1"/>
                        </a:solidFill>
                        <a:latin typeface="Bodoni MT" panose="02070603080606020203" pitchFamily="18" charset="0"/>
                        <a:ea typeface="MS PGothic" charset="0"/>
                        <a:cs typeface="Arial" panose="020B0604020202020204" pitchFamily="34" charset="0"/>
                      </a:endParaRPr>
                    </a:p>
                  </a:txBody>
                  <a:tcPr marL="54000" marR="54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800" b="0" kern="1200">
                          <a:solidFill>
                            <a:schemeClr val="accent1"/>
                          </a:solidFill>
                          <a:latin typeface="Bodoni MT" panose="02070603080606020203" pitchFamily="18" charset="0"/>
                          <a:ea typeface="MS PGothic" charset="0"/>
                          <a:cs typeface="Arial" panose="020B0604020202020204" pitchFamily="34" charset="0"/>
                        </a:rPr>
                        <a:t>Biodiversity Conservation &amp; Sustainable Management of Living Natural Resources.</a:t>
                      </a:r>
                    </a:p>
                  </a:txBody>
                  <a:tcPr marL="54000" marR="54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334744">
                <a:tc>
                  <a:txBody>
                    <a:bodyPr/>
                    <a:lstStyle/>
                    <a:p>
                      <a:pPr>
                        <a:lnSpc>
                          <a:spcPct val="100000"/>
                        </a:lnSpc>
                      </a:pPr>
                      <a:r>
                        <a:rPr lang="en-US" sz="1800" b="0" kern="1200">
                          <a:solidFill>
                            <a:schemeClr val="accent1"/>
                          </a:solidFill>
                          <a:latin typeface="Bodoni MT" panose="02070603080606020203" pitchFamily="18" charset="0"/>
                          <a:ea typeface="MS PGothic" charset="0"/>
                          <a:cs typeface="Arial" panose="020B0604020202020204" pitchFamily="34" charset="0"/>
                        </a:rPr>
                        <a:t>PR 7</a:t>
                      </a:r>
                      <a:endParaRPr lang="en-IN" sz="1800" b="0" kern="1200">
                        <a:solidFill>
                          <a:schemeClr val="accent1"/>
                        </a:solidFill>
                        <a:latin typeface="Bodoni MT" panose="02070603080606020203" pitchFamily="18" charset="0"/>
                        <a:ea typeface="MS PGothic" charset="0"/>
                        <a:cs typeface="Arial" panose="020B0604020202020204" pitchFamily="34" charset="0"/>
                      </a:endParaRPr>
                    </a:p>
                  </a:txBody>
                  <a:tcPr marL="54000" marR="54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nSpc>
                          <a:spcPct val="100000"/>
                        </a:lnSpc>
                      </a:pPr>
                      <a:r>
                        <a:rPr lang="en-US" sz="1800" b="0" kern="1200">
                          <a:solidFill>
                            <a:schemeClr val="accent1"/>
                          </a:solidFill>
                          <a:latin typeface="Bodoni MT" panose="02070603080606020203" pitchFamily="18" charset="0"/>
                          <a:ea typeface="MS PGothic" charset="0"/>
                          <a:cs typeface="Arial" panose="020B0604020202020204" pitchFamily="34" charset="0"/>
                        </a:rPr>
                        <a:t>Indigenous Peoples.</a:t>
                      </a:r>
                      <a:endParaRPr lang="en-IN" sz="1800" b="0" kern="1200">
                        <a:solidFill>
                          <a:schemeClr val="accent1"/>
                        </a:solidFill>
                        <a:latin typeface="Bodoni MT" panose="02070603080606020203" pitchFamily="18" charset="0"/>
                        <a:ea typeface="MS PGothic" charset="0"/>
                        <a:cs typeface="Arial" panose="020B0604020202020204" pitchFamily="34" charset="0"/>
                      </a:endParaRPr>
                    </a:p>
                  </a:txBody>
                  <a:tcPr marL="54000" marR="54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334744">
                <a:tc>
                  <a:txBody>
                    <a:bodyPr/>
                    <a:lstStyle/>
                    <a:p>
                      <a:pPr>
                        <a:lnSpc>
                          <a:spcPct val="100000"/>
                        </a:lnSpc>
                      </a:pPr>
                      <a:r>
                        <a:rPr lang="en-US" sz="1800" b="0" kern="1200">
                          <a:solidFill>
                            <a:schemeClr val="accent1"/>
                          </a:solidFill>
                          <a:latin typeface="Bodoni MT" panose="02070603080606020203" pitchFamily="18" charset="0"/>
                          <a:ea typeface="MS PGothic" charset="0"/>
                          <a:cs typeface="Arial" panose="020B0604020202020204" pitchFamily="34" charset="0"/>
                        </a:rPr>
                        <a:t>PR 8</a:t>
                      </a:r>
                      <a:endParaRPr lang="en-IN" sz="1800" b="0" kern="1200">
                        <a:solidFill>
                          <a:schemeClr val="accent1"/>
                        </a:solidFill>
                        <a:latin typeface="Bodoni MT" panose="02070603080606020203" pitchFamily="18" charset="0"/>
                        <a:ea typeface="MS PGothic" charset="0"/>
                        <a:cs typeface="Arial" panose="020B0604020202020204" pitchFamily="34" charset="0"/>
                      </a:endParaRPr>
                    </a:p>
                  </a:txBody>
                  <a:tcPr marL="54000" marR="54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nSpc>
                          <a:spcPct val="100000"/>
                        </a:lnSpc>
                      </a:pPr>
                      <a:r>
                        <a:rPr lang="en-US" sz="1800" b="0" kern="1200">
                          <a:solidFill>
                            <a:schemeClr val="accent1"/>
                          </a:solidFill>
                          <a:latin typeface="Bodoni MT" panose="02070603080606020203" pitchFamily="18" charset="0"/>
                          <a:ea typeface="MS PGothic" charset="0"/>
                          <a:cs typeface="Arial" panose="020B0604020202020204" pitchFamily="34" charset="0"/>
                        </a:rPr>
                        <a:t>Cultural Heritage.</a:t>
                      </a:r>
                      <a:endParaRPr lang="en-IN" sz="1800" b="0" kern="1200">
                        <a:solidFill>
                          <a:schemeClr val="accent1"/>
                        </a:solidFill>
                        <a:latin typeface="Bodoni MT" panose="02070603080606020203" pitchFamily="18" charset="0"/>
                        <a:ea typeface="MS PGothic" charset="0"/>
                        <a:cs typeface="Arial" panose="020B0604020202020204" pitchFamily="34" charset="0"/>
                      </a:endParaRPr>
                    </a:p>
                  </a:txBody>
                  <a:tcPr marL="54000" marR="54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334744">
                <a:tc>
                  <a:txBody>
                    <a:bodyPr/>
                    <a:lstStyle/>
                    <a:p>
                      <a:pPr>
                        <a:lnSpc>
                          <a:spcPct val="100000"/>
                        </a:lnSpc>
                      </a:pPr>
                      <a:r>
                        <a:rPr lang="en-US" sz="1800" b="0" kern="1200">
                          <a:solidFill>
                            <a:schemeClr val="accent1"/>
                          </a:solidFill>
                          <a:latin typeface="Bodoni MT" panose="02070603080606020203" pitchFamily="18" charset="0"/>
                          <a:ea typeface="MS PGothic" charset="0"/>
                          <a:cs typeface="Arial" panose="020B0604020202020204" pitchFamily="34" charset="0"/>
                        </a:rPr>
                        <a:t>PR 9</a:t>
                      </a:r>
                      <a:endParaRPr lang="en-IN" sz="1800" b="0" kern="1200">
                        <a:solidFill>
                          <a:schemeClr val="accent1"/>
                        </a:solidFill>
                        <a:latin typeface="Bodoni MT" panose="02070603080606020203" pitchFamily="18" charset="0"/>
                        <a:ea typeface="MS PGothic" charset="0"/>
                        <a:cs typeface="Arial" panose="020B0604020202020204" pitchFamily="34" charset="0"/>
                      </a:endParaRPr>
                    </a:p>
                  </a:txBody>
                  <a:tcPr marL="54000" marR="54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nSpc>
                          <a:spcPct val="100000"/>
                        </a:lnSpc>
                      </a:pPr>
                      <a:r>
                        <a:rPr lang="en-US" sz="1800" b="0" kern="1200">
                          <a:solidFill>
                            <a:schemeClr val="accent1"/>
                          </a:solidFill>
                          <a:latin typeface="Bodoni MT" panose="02070603080606020203" pitchFamily="18" charset="0"/>
                          <a:ea typeface="MS PGothic" charset="0"/>
                          <a:cs typeface="Arial" panose="020B0604020202020204" pitchFamily="34" charset="0"/>
                        </a:rPr>
                        <a:t>Financial Intermediaries.</a:t>
                      </a:r>
                      <a:endParaRPr lang="en-IN" sz="1800" b="0" kern="1200">
                        <a:solidFill>
                          <a:schemeClr val="accent1"/>
                        </a:solidFill>
                        <a:latin typeface="Bodoni MT" panose="02070603080606020203" pitchFamily="18" charset="0"/>
                        <a:ea typeface="MS PGothic" charset="0"/>
                        <a:cs typeface="Arial" panose="020B0604020202020204" pitchFamily="34" charset="0"/>
                      </a:endParaRPr>
                    </a:p>
                  </a:txBody>
                  <a:tcPr marL="54000" marR="54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r h="334744">
                <a:tc>
                  <a:txBody>
                    <a:bodyPr/>
                    <a:lstStyle/>
                    <a:p>
                      <a:pPr>
                        <a:lnSpc>
                          <a:spcPct val="100000"/>
                        </a:lnSpc>
                      </a:pPr>
                      <a:r>
                        <a:rPr lang="en-US" sz="1800" b="0" kern="1200">
                          <a:solidFill>
                            <a:schemeClr val="accent1"/>
                          </a:solidFill>
                          <a:latin typeface="Bodoni MT" panose="02070603080606020203" pitchFamily="18" charset="0"/>
                          <a:ea typeface="MS PGothic" charset="0"/>
                          <a:cs typeface="Arial" panose="020B0604020202020204" pitchFamily="34" charset="0"/>
                        </a:rPr>
                        <a:t>PR 10</a:t>
                      </a:r>
                      <a:endParaRPr lang="en-IN" sz="1800" b="0" kern="1200">
                        <a:solidFill>
                          <a:schemeClr val="accent1"/>
                        </a:solidFill>
                        <a:latin typeface="Bodoni MT" panose="02070603080606020203" pitchFamily="18" charset="0"/>
                        <a:ea typeface="MS PGothic" charset="0"/>
                        <a:cs typeface="Arial" panose="020B0604020202020204" pitchFamily="34" charset="0"/>
                      </a:endParaRPr>
                    </a:p>
                  </a:txBody>
                  <a:tcPr marL="54000" marR="54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nSpc>
                          <a:spcPct val="100000"/>
                        </a:lnSpc>
                      </a:pPr>
                      <a:r>
                        <a:rPr lang="en-US" sz="1800" b="0" kern="1200">
                          <a:solidFill>
                            <a:schemeClr val="accent1"/>
                          </a:solidFill>
                          <a:latin typeface="Bodoni MT" panose="02070603080606020203" pitchFamily="18" charset="0"/>
                          <a:ea typeface="MS PGothic" charset="0"/>
                          <a:cs typeface="Arial" panose="020B0604020202020204" pitchFamily="34" charset="0"/>
                        </a:rPr>
                        <a:t>Information disclosure and stakeholder engagement.</a:t>
                      </a:r>
                      <a:endParaRPr lang="en-IN" sz="1800" b="0" kern="1200">
                        <a:solidFill>
                          <a:schemeClr val="accent1"/>
                        </a:solidFill>
                        <a:latin typeface="Bodoni MT" panose="02070603080606020203" pitchFamily="18" charset="0"/>
                        <a:ea typeface="MS PGothic" charset="0"/>
                        <a:cs typeface="Arial" panose="020B0604020202020204" pitchFamily="34" charset="0"/>
                      </a:endParaRPr>
                    </a:p>
                  </a:txBody>
                  <a:tcPr marL="54000" marR="54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9"/>
                  </a:ext>
                </a:extLst>
              </a:tr>
            </a:tbl>
          </a:graphicData>
        </a:graphic>
      </p:graphicFrame>
      <p:sp>
        <p:nvSpPr>
          <p:cNvPr id="5" name="Rectangle 4"/>
          <p:cNvSpPr/>
          <p:nvPr/>
        </p:nvSpPr>
        <p:spPr>
          <a:xfrm>
            <a:off x="5095875" y="1092141"/>
            <a:ext cx="6036413" cy="723275"/>
          </a:xfrm>
          <a:prstGeom prst="rect">
            <a:avLst/>
          </a:prstGeom>
        </p:spPr>
        <p:txBody>
          <a:bodyPr wrap="square">
            <a:spAutoFit/>
          </a:bodyPr>
          <a:lstStyle/>
          <a:p>
            <a:pPr>
              <a:spcAft>
                <a:spcPts val="600"/>
              </a:spcAft>
            </a:pPr>
            <a:r>
              <a:rPr lang="en-US" sz="1800">
                <a:solidFill>
                  <a:schemeClr val="accent1"/>
                </a:solidFill>
                <a:latin typeface="Bodoni MT" panose="02070603080606020203" pitchFamily="18" charset="0"/>
              </a:rPr>
              <a:t>EBRD has defined </a:t>
            </a:r>
            <a:r>
              <a:rPr lang="en-US" sz="1800" b="1">
                <a:solidFill>
                  <a:schemeClr val="accent1"/>
                </a:solidFill>
                <a:latin typeface="Bodoni MT" panose="02070603080606020203" pitchFamily="18" charset="0"/>
              </a:rPr>
              <a:t>10 Performance Requirements (PRs) </a:t>
            </a:r>
          </a:p>
          <a:p>
            <a:pPr>
              <a:spcAft>
                <a:spcPts val="600"/>
              </a:spcAft>
            </a:pPr>
            <a:r>
              <a:rPr lang="en-US" sz="1800">
                <a:solidFill>
                  <a:schemeClr val="accent1"/>
                </a:solidFill>
                <a:latin typeface="Bodoni MT" panose="02070603080606020203" pitchFamily="18" charset="0"/>
              </a:rPr>
              <a:t>All PRs are applicable to funds and their investments:</a:t>
            </a:r>
          </a:p>
        </p:txBody>
      </p:sp>
      <p:sp>
        <p:nvSpPr>
          <p:cNvPr id="9" name="Slide Number Placeholder 5"/>
          <p:cNvSpPr txBox="1"/>
          <p:nvPr/>
        </p:nvSpPr>
        <p:spPr>
          <a:xfrm>
            <a:off x="11255323" y="6543500"/>
            <a:ext cx="480003" cy="378000"/>
          </a:xfrm>
          <a:prstGeom prst="rect">
            <a:avLst/>
          </a:prstGeom>
        </p:spPr>
        <p:txBody>
          <a:bodyPr/>
          <a:lstStyle>
            <a:defPPr>
              <a:defRPr lang="en-GB"/>
            </a:defPPr>
            <a:lvl1pPr algn="l" rtl="0" fontAlgn="base">
              <a:spcBef>
                <a:spcPct val="0"/>
              </a:spcBef>
              <a:spcAft>
                <a:spcPct val="0"/>
              </a:spcAft>
              <a:defRPr sz="1200" kern="1200">
                <a:solidFill>
                  <a:schemeClr val="bg1"/>
                </a:solidFill>
                <a:latin typeface="Arial" panose="020B0604020202020204" pitchFamily="34" charset="0"/>
                <a:ea typeface="MS PGothic" charset="0"/>
                <a:cs typeface="Arial" panose="020B0604020202020204" pitchFamily="34" charset="0"/>
              </a:defRPr>
            </a:lvl1pPr>
            <a:lvl2pPr marL="457200" algn="l" rtl="0" fontAlgn="base">
              <a:spcBef>
                <a:spcPct val="0"/>
              </a:spcBef>
              <a:spcAft>
                <a:spcPct val="0"/>
              </a:spcAft>
              <a:defRPr sz="1200" kern="1200">
                <a:solidFill>
                  <a:schemeClr val="bg1"/>
                </a:solidFill>
                <a:latin typeface="Arial" panose="020B0604020202020204" pitchFamily="34" charset="0"/>
                <a:ea typeface="MS PGothic" charset="0"/>
                <a:cs typeface="Arial" panose="020B0604020202020204" pitchFamily="34" charset="0"/>
              </a:defRPr>
            </a:lvl2pPr>
            <a:lvl3pPr marL="914400" algn="l" rtl="0" fontAlgn="base">
              <a:spcBef>
                <a:spcPct val="0"/>
              </a:spcBef>
              <a:spcAft>
                <a:spcPct val="0"/>
              </a:spcAft>
              <a:defRPr sz="1200" kern="1200">
                <a:solidFill>
                  <a:schemeClr val="bg1"/>
                </a:solidFill>
                <a:latin typeface="Arial" panose="020B0604020202020204" pitchFamily="34" charset="0"/>
                <a:ea typeface="MS PGothic" charset="0"/>
                <a:cs typeface="Arial" panose="020B0604020202020204" pitchFamily="34" charset="0"/>
              </a:defRPr>
            </a:lvl3pPr>
            <a:lvl4pPr marL="1371600" algn="l" rtl="0" fontAlgn="base">
              <a:spcBef>
                <a:spcPct val="0"/>
              </a:spcBef>
              <a:spcAft>
                <a:spcPct val="0"/>
              </a:spcAft>
              <a:defRPr sz="1200" kern="1200">
                <a:solidFill>
                  <a:schemeClr val="bg1"/>
                </a:solidFill>
                <a:latin typeface="Arial" panose="020B0604020202020204" pitchFamily="34" charset="0"/>
                <a:ea typeface="MS PGothic" charset="0"/>
                <a:cs typeface="Arial" panose="020B0604020202020204" pitchFamily="34" charset="0"/>
              </a:defRPr>
            </a:lvl4pPr>
            <a:lvl5pPr marL="1828800" algn="l" rtl="0" fontAlgn="base">
              <a:spcBef>
                <a:spcPct val="0"/>
              </a:spcBef>
              <a:spcAft>
                <a:spcPct val="0"/>
              </a:spcAft>
              <a:defRPr sz="1200" kern="1200">
                <a:solidFill>
                  <a:schemeClr val="bg1"/>
                </a:solidFill>
                <a:latin typeface="Arial" panose="020B0604020202020204" pitchFamily="34" charset="0"/>
                <a:ea typeface="MS PGothic" charset="0"/>
                <a:cs typeface="Arial" panose="020B0604020202020204" pitchFamily="34" charset="0"/>
              </a:defRPr>
            </a:lvl5pPr>
            <a:lvl6pPr marL="2286000" algn="l" defTabSz="457200" rtl="0" eaLnBrk="1" latinLnBrk="0" hangingPunct="1">
              <a:defRPr sz="1200" kern="1200">
                <a:solidFill>
                  <a:schemeClr val="bg1"/>
                </a:solidFill>
                <a:latin typeface="Arial" panose="020B0604020202020204" pitchFamily="34" charset="0"/>
                <a:ea typeface="MS PGothic" charset="0"/>
                <a:cs typeface="Arial" panose="020B0604020202020204" pitchFamily="34" charset="0"/>
              </a:defRPr>
            </a:lvl6pPr>
            <a:lvl7pPr marL="2743200" algn="l" defTabSz="457200" rtl="0" eaLnBrk="1" latinLnBrk="0" hangingPunct="1">
              <a:defRPr sz="1200" kern="1200">
                <a:solidFill>
                  <a:schemeClr val="bg1"/>
                </a:solidFill>
                <a:latin typeface="Arial" panose="020B0604020202020204" pitchFamily="34" charset="0"/>
                <a:ea typeface="MS PGothic" charset="0"/>
                <a:cs typeface="Arial" panose="020B0604020202020204" pitchFamily="34" charset="0"/>
              </a:defRPr>
            </a:lvl7pPr>
            <a:lvl8pPr marL="3200400" algn="l" defTabSz="457200" rtl="0" eaLnBrk="1" latinLnBrk="0" hangingPunct="1">
              <a:defRPr sz="1200" kern="1200">
                <a:solidFill>
                  <a:schemeClr val="bg1"/>
                </a:solidFill>
                <a:latin typeface="Arial" panose="020B0604020202020204" pitchFamily="34" charset="0"/>
                <a:ea typeface="MS PGothic" charset="0"/>
                <a:cs typeface="Arial" panose="020B0604020202020204" pitchFamily="34" charset="0"/>
              </a:defRPr>
            </a:lvl8pPr>
            <a:lvl9pPr marL="3657600" algn="l" defTabSz="457200" rtl="0" eaLnBrk="1" latinLnBrk="0" hangingPunct="1">
              <a:defRPr sz="1200" kern="1200">
                <a:solidFill>
                  <a:schemeClr val="bg1"/>
                </a:solidFill>
                <a:latin typeface="Arial" panose="020B0604020202020204" pitchFamily="34" charset="0"/>
                <a:ea typeface="MS PGothic" charset="0"/>
                <a:cs typeface="Arial" panose="020B0604020202020204" pitchFamily="34" charset="0"/>
              </a:defRPr>
            </a:lvl9pPr>
          </a:lstStyle>
          <a:p>
            <a:pPr>
              <a:defRPr/>
            </a:pPr>
            <a:fld id="{71D6D047-64F2-4F46-BB36-1EB688760BBE}" type="slidenum">
              <a:rPr lang="en-GB" altLang="en-US" sz="800" smtClean="0">
                <a:solidFill>
                  <a:srgbClr val="00539B"/>
                </a:solidFill>
              </a:rPr>
              <a:t>70</a:t>
            </a:fld>
            <a:endParaRPr lang="en-GB" altLang="en-US" sz="800">
              <a:solidFill>
                <a:srgbClr val="00539B"/>
              </a:solidFill>
            </a:endParaRPr>
          </a:p>
        </p:txBody>
      </p:sp>
      <p:pic>
        <p:nvPicPr>
          <p:cNvPr id="4" name="Picture 3"/>
          <p:cNvPicPr>
            <a:picLocks noChangeAspect="1"/>
          </p:cNvPicPr>
          <p:nvPr/>
        </p:nvPicPr>
        <p:blipFill>
          <a:blip r:embed="rId3"/>
          <a:stretch>
            <a:fillRect/>
          </a:stretch>
        </p:blipFill>
        <p:spPr>
          <a:xfrm>
            <a:off x="1423810" y="1202404"/>
            <a:ext cx="3276417" cy="4284000"/>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2549" y="134470"/>
            <a:ext cx="7871884" cy="1080000"/>
          </a:xfrm>
        </p:spPr>
        <p:txBody>
          <a:bodyPr>
            <a:normAutofit/>
          </a:bodyPr>
          <a:lstStyle/>
          <a:p>
            <a:r>
              <a:rPr lang="en-GB">
                <a:latin typeface="Bodoni MT"/>
                <a:ea typeface="MS PGothic"/>
              </a:rPr>
              <a:t>How EBRD conducts ESDD for </a:t>
            </a:r>
            <a:r>
              <a:rPr lang="en-US" altLang="en-GB">
                <a:latin typeface="Bodoni MT"/>
                <a:ea typeface="MS PGothic"/>
              </a:rPr>
              <a:t>SMEs </a:t>
            </a:r>
            <a:br>
              <a:rPr lang="en-US" altLang="en-GB"/>
            </a:br>
            <a:r>
              <a:rPr lang="en-US" altLang="en-GB">
                <a:latin typeface="Bodoni MT"/>
                <a:ea typeface="MS PGothic"/>
              </a:rPr>
              <a:t>Case Study- </a:t>
            </a:r>
            <a:r>
              <a:rPr lang="en-US">
                <a:latin typeface="Bodoni MT"/>
                <a:ea typeface="MS PGothic"/>
                <a:hlinkClick r:id="rId3"/>
              </a:rPr>
              <a:t>Az-Lead LLC</a:t>
            </a:r>
            <a:r>
              <a:rPr lang="en-US" altLang="en-GB">
                <a:latin typeface="Bodoni MT"/>
                <a:ea typeface="MS PGothic"/>
              </a:rPr>
              <a:t> </a:t>
            </a:r>
            <a:endParaRPr lang="en-US" altLang="en-GB"/>
          </a:p>
        </p:txBody>
      </p:sp>
      <p:sp>
        <p:nvSpPr>
          <p:cNvPr id="5" name="Slide Number Placeholder 4"/>
          <p:cNvSpPr>
            <a:spLocks noGrp="1"/>
          </p:cNvSpPr>
          <p:nvPr>
            <p:ph type="sldNum" sz="quarter" idx="4"/>
          </p:nvPr>
        </p:nvSpPr>
        <p:spPr/>
        <p:txBody>
          <a:bodyPr/>
          <a:lstStyle/>
          <a:p>
            <a:fld id="{71F9F866-B438-9445-8D9F-1F8FF6608833}" type="slidenum">
              <a:rPr lang="en-GB" smtClean="0"/>
              <a:t>71</a:t>
            </a:fld>
            <a:endParaRPr lang="en-GB"/>
          </a:p>
        </p:txBody>
      </p:sp>
      <p:sp>
        <p:nvSpPr>
          <p:cNvPr id="6" name="Title 4"/>
          <p:cNvSpPr txBox="1"/>
          <p:nvPr/>
        </p:nvSpPr>
        <p:spPr>
          <a:xfrm>
            <a:off x="275167" y="1080383"/>
            <a:ext cx="11224145" cy="5076402"/>
          </a:xfrm>
          <a:prstGeom prst="rect">
            <a:avLst/>
          </a:prstGeom>
        </p:spPr>
        <p:txBody>
          <a:bodyPr vert="horz" lIns="0" tIns="0" rIns="0" bIns="0" rtlCol="0" anchor="ctr">
            <a:normAutofit/>
          </a:bodyPr>
          <a:lstStyle>
            <a:defPPr>
              <a:defRPr lang="en-GB"/>
            </a:defPPr>
            <a:lvl1pPr eaLnBrk="1" hangingPunct="1">
              <a:defRPr sz="2800" b="0" i="0">
                <a:solidFill>
                  <a:schemeClr val="accent1"/>
                </a:solidFill>
                <a:latin typeface="Bodoni MT" panose="02070603080606020203" pitchFamily="18" charset="0"/>
                <a:cs typeface="Bodoni MT" panose="02070603080606020203" pitchFamily="18" charset="0"/>
              </a:defRPr>
            </a:lvl1pPr>
            <a:lvl2pPr eaLnBrk="1" hangingPunct="1">
              <a:defRPr sz="2800"/>
            </a:lvl2pPr>
            <a:lvl3pPr eaLnBrk="1" hangingPunct="1">
              <a:defRPr sz="2800"/>
            </a:lvl3pPr>
            <a:lvl4pPr eaLnBrk="1" hangingPunct="1">
              <a:defRPr sz="2800"/>
            </a:lvl4pPr>
            <a:lvl5pPr eaLnBrk="1" hangingPunct="1">
              <a:defRPr sz="2800"/>
            </a:lvl5pPr>
            <a:lvl6pPr marL="457200" fontAlgn="base">
              <a:spcBef>
                <a:spcPct val="0"/>
              </a:spcBef>
              <a:spcAft>
                <a:spcPct val="0"/>
              </a:spcAft>
              <a:defRPr sz="2800"/>
            </a:lvl6pPr>
            <a:lvl7pPr marL="914400" fontAlgn="base">
              <a:spcBef>
                <a:spcPct val="0"/>
              </a:spcBef>
              <a:spcAft>
                <a:spcPct val="0"/>
              </a:spcAft>
              <a:defRPr sz="2800"/>
            </a:lvl7pPr>
            <a:lvl8pPr marL="1371600" fontAlgn="base">
              <a:spcBef>
                <a:spcPct val="0"/>
              </a:spcBef>
              <a:spcAft>
                <a:spcPct val="0"/>
              </a:spcAft>
              <a:defRPr sz="2800"/>
            </a:lvl8pPr>
            <a:lvl9pPr marL="1828800" fontAlgn="base">
              <a:spcBef>
                <a:spcPct val="0"/>
              </a:spcBef>
              <a:spcAft>
                <a:spcPct val="0"/>
              </a:spcAft>
              <a:defRPr sz="2800"/>
            </a:lvl9pPr>
          </a:lstStyle>
          <a:p>
            <a:endParaRPr lang="en-US" sz="1800">
              <a:latin typeface="Franklin Gothic Book" panose="020B0503020102020204" pitchFamily="34" charset="0"/>
            </a:endParaRPr>
          </a:p>
          <a:p>
            <a:endParaRPr lang="en-US" sz="1800">
              <a:latin typeface="Franklin Gothic Book" panose="020B0503020102020204" pitchFamily="34" charset="0"/>
            </a:endParaRPr>
          </a:p>
        </p:txBody>
      </p:sp>
      <p:sp>
        <p:nvSpPr>
          <p:cNvPr id="3" name="TextBox 2"/>
          <p:cNvSpPr txBox="1"/>
          <p:nvPr/>
        </p:nvSpPr>
        <p:spPr>
          <a:xfrm>
            <a:off x="622299" y="1214755"/>
            <a:ext cx="11003643" cy="5539978"/>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pPr marL="285750" indent="-285750" algn="just">
              <a:buFont typeface="Arial"/>
              <a:buChar char="•"/>
            </a:pPr>
            <a:r>
              <a:rPr lang="en-US" sz="1700">
                <a:solidFill>
                  <a:schemeClr val="accent1"/>
                </a:solidFill>
                <a:latin typeface="Bodoni MT"/>
                <a:ea typeface="MS PGothic"/>
                <a:cs typeface="Arial"/>
              </a:rPr>
              <a:t>The EBRD will provide a loan to an SME in Azerbaijan which produces secondary refined lead via the recycling of end-of-life lead-acid batteries. The Project will finance the Company's </a:t>
            </a:r>
            <a:r>
              <a:rPr lang="en-US" sz="1700" b="1">
                <a:solidFill>
                  <a:schemeClr val="accent1"/>
                </a:solidFill>
                <a:latin typeface="Bodoni MT"/>
                <a:ea typeface="MS PGothic"/>
                <a:cs typeface="Arial"/>
              </a:rPr>
              <a:t>increase in secondary lead production capacity</a:t>
            </a:r>
            <a:r>
              <a:rPr lang="en-US" sz="1700">
                <a:solidFill>
                  <a:schemeClr val="accent1"/>
                </a:solidFill>
                <a:latin typeface="Bodoni MT"/>
                <a:ea typeface="MS PGothic"/>
                <a:cs typeface="Arial"/>
              </a:rPr>
              <a:t>, </a:t>
            </a:r>
            <a:r>
              <a:rPr lang="en-US" sz="1700" b="1">
                <a:solidFill>
                  <a:schemeClr val="accent1"/>
                </a:solidFill>
                <a:latin typeface="Bodoni MT"/>
                <a:ea typeface="MS PGothic"/>
                <a:cs typeface="Arial"/>
              </a:rPr>
              <a:t>increase lead recovery rates</a:t>
            </a:r>
            <a:r>
              <a:rPr lang="en-US" sz="1700">
                <a:solidFill>
                  <a:schemeClr val="accent1"/>
                </a:solidFill>
                <a:latin typeface="Bodoni MT"/>
                <a:ea typeface="MS PGothic"/>
                <a:cs typeface="Arial"/>
              </a:rPr>
              <a:t> and </a:t>
            </a:r>
            <a:r>
              <a:rPr lang="en-US" sz="1700" b="1">
                <a:solidFill>
                  <a:schemeClr val="accent1"/>
                </a:solidFill>
                <a:latin typeface="Bodoni MT"/>
                <a:ea typeface="MS PGothic"/>
                <a:cs typeface="Arial"/>
              </a:rPr>
              <a:t>improve the overall environmental and energy efficiency performance of Az-Lead</a:t>
            </a:r>
            <a:r>
              <a:rPr lang="en-US" sz="1700">
                <a:solidFill>
                  <a:schemeClr val="accent1"/>
                </a:solidFill>
                <a:latin typeface="Bodoni MT"/>
                <a:ea typeface="MS PGothic"/>
                <a:cs typeface="Arial"/>
              </a:rPr>
              <a:t>. Furthermore, the Bank's engagement has introduced ESG undertakings that represent best practice for SMEs in the EBRD region.</a:t>
            </a:r>
            <a:endParaRPr lang="en-US">
              <a:solidFill>
                <a:schemeClr val="accent1"/>
              </a:solidFill>
            </a:endParaRPr>
          </a:p>
          <a:p>
            <a:pPr marL="285750" indent="-285750" algn="just">
              <a:buFont typeface="Arial"/>
              <a:buChar char="•"/>
            </a:pPr>
            <a:endParaRPr lang="en-US" sz="1700">
              <a:solidFill>
                <a:schemeClr val="accent1"/>
              </a:solidFill>
              <a:latin typeface="Bodoni MT"/>
              <a:ea typeface="MS PGothic"/>
              <a:cs typeface="Arial"/>
            </a:endParaRPr>
          </a:p>
          <a:p>
            <a:pPr marL="285750" indent="-285750" algn="just">
              <a:buFont typeface="Arial"/>
              <a:buChar char="•"/>
            </a:pPr>
            <a:r>
              <a:rPr lang="en-US" sz="1700">
                <a:solidFill>
                  <a:schemeClr val="accent1"/>
                </a:solidFill>
                <a:latin typeface="Bodoni MT"/>
                <a:ea typeface="MS PGothic"/>
                <a:cs typeface="Arial"/>
              </a:rPr>
              <a:t>The Bank engaged Global Sustain to carry out an E&amp;S audit and assessment of the Company.</a:t>
            </a:r>
            <a:endParaRPr lang="en-US">
              <a:solidFill>
                <a:schemeClr val="accent1"/>
              </a:solidFill>
              <a:latin typeface="Bodoni MT"/>
              <a:ea typeface="MS PGothic"/>
              <a:cs typeface="Arial"/>
            </a:endParaRPr>
          </a:p>
          <a:p>
            <a:pPr marL="285750" indent="-285750" algn="just">
              <a:buFont typeface="Arial"/>
              <a:buChar char="•"/>
            </a:pPr>
            <a:endParaRPr lang="en-US" sz="1700">
              <a:solidFill>
                <a:schemeClr val="accent1"/>
              </a:solidFill>
              <a:latin typeface="Bodoni MT"/>
              <a:ea typeface="MS PGothic"/>
              <a:cs typeface="Arial"/>
            </a:endParaRPr>
          </a:p>
          <a:p>
            <a:pPr marL="285750" indent="-285750" algn="just">
              <a:buFont typeface="Arial"/>
              <a:buChar char="•"/>
            </a:pPr>
            <a:r>
              <a:rPr lang="en-US" sz="1700">
                <a:solidFill>
                  <a:schemeClr val="accent1"/>
                </a:solidFill>
                <a:latin typeface="Bodoni MT"/>
                <a:ea typeface="MS PGothic"/>
                <a:cs typeface="Arial"/>
              </a:rPr>
              <a:t>Based on the results of the E&amp;S Assessment, Global Sustain has documented all significant E&amp;S issues and developed an E&amp;S Due Diligence Report (ESDD), an Environmental &amp; Social Action Plan (ESAP) and a Stakeholder Engagement Plan (SEP).</a:t>
            </a:r>
            <a:endParaRPr lang="en-US">
              <a:solidFill>
                <a:schemeClr val="accent1"/>
              </a:solidFill>
              <a:latin typeface="Bodoni MT"/>
              <a:ea typeface="MS PGothic"/>
              <a:cs typeface="Arial"/>
            </a:endParaRPr>
          </a:p>
          <a:p>
            <a:pPr marL="742950" lvl="1" indent="-285750" algn="just">
              <a:buFont typeface="Arial" panose="020B0604020202020204" pitchFamily="34" charset="0"/>
              <a:buChar char="•"/>
            </a:pPr>
            <a:r>
              <a:rPr lang="en-US" sz="1700">
                <a:solidFill>
                  <a:schemeClr val="accent1"/>
                </a:solidFill>
                <a:latin typeface="Bodoni MT" panose="02070603080606020203" pitchFamily="18" charset="0"/>
              </a:rPr>
              <a:t>The </a:t>
            </a:r>
            <a:r>
              <a:rPr lang="en-US" sz="1700">
                <a:solidFill>
                  <a:srgbClr val="FF0000"/>
                </a:solidFill>
                <a:latin typeface="Bodoni MT" panose="02070603080606020203" pitchFamily="18" charset="0"/>
              </a:rPr>
              <a:t>ESDD Report </a:t>
            </a:r>
            <a:r>
              <a:rPr lang="en-US" sz="1700">
                <a:solidFill>
                  <a:schemeClr val="accent1"/>
                </a:solidFill>
                <a:latin typeface="Bodoni MT" panose="02070603080606020203" pitchFamily="18" charset="0"/>
              </a:rPr>
              <a:t>identifies improvement needs in the Company’s management practices to be in line with the procedures and EBRD’s Performance Requirements and EU Best Available Techniques (BAT).</a:t>
            </a:r>
          </a:p>
          <a:p>
            <a:pPr marL="742950" lvl="1" indent="-285750" algn="just">
              <a:buFont typeface="Arial" panose="020B0604020202020204" pitchFamily="34" charset="0"/>
              <a:buChar char="•"/>
            </a:pPr>
            <a:r>
              <a:rPr lang="en-US" sz="1700">
                <a:solidFill>
                  <a:schemeClr val="accent1"/>
                </a:solidFill>
                <a:latin typeface="Bodoni MT" panose="02070603080606020203" pitchFamily="18" charset="0"/>
              </a:rPr>
              <a:t>The </a:t>
            </a:r>
            <a:r>
              <a:rPr lang="en-US" sz="1700">
                <a:solidFill>
                  <a:srgbClr val="FF0000"/>
                </a:solidFill>
                <a:latin typeface="Bodoni MT" panose="02070603080606020203" pitchFamily="18" charset="0"/>
              </a:rPr>
              <a:t>ESAP </a:t>
            </a:r>
            <a:r>
              <a:rPr lang="en-US" sz="1700">
                <a:solidFill>
                  <a:schemeClr val="accent1"/>
                </a:solidFill>
                <a:latin typeface="Bodoni MT" panose="02070603080606020203" pitchFamily="18" charset="0"/>
              </a:rPr>
              <a:t>defines actions to be implemented after the Project expansion to improve environmental performance and address H&amp;S issues. </a:t>
            </a:r>
          </a:p>
          <a:p>
            <a:pPr marL="742950" lvl="1" indent="-285750" algn="just">
              <a:buFont typeface="Arial" panose="020B0604020202020204" pitchFamily="34" charset="0"/>
              <a:buChar char="•"/>
            </a:pPr>
            <a:r>
              <a:rPr lang="en-US" sz="1700">
                <a:solidFill>
                  <a:schemeClr val="accent1"/>
                </a:solidFill>
                <a:latin typeface="Bodoni MT"/>
                <a:ea typeface="MS PGothic"/>
                <a:cs typeface="Arial"/>
              </a:rPr>
              <a:t>The </a:t>
            </a:r>
            <a:r>
              <a:rPr lang="en-US" sz="1700">
                <a:solidFill>
                  <a:srgbClr val="FF0000"/>
                </a:solidFill>
                <a:latin typeface="Bodoni MT"/>
                <a:ea typeface="MS PGothic"/>
                <a:cs typeface="Arial"/>
              </a:rPr>
              <a:t>SEP</a:t>
            </a:r>
            <a:r>
              <a:rPr lang="en-US" sz="1700">
                <a:solidFill>
                  <a:schemeClr val="accent1"/>
                </a:solidFill>
                <a:latin typeface="Bodoni MT"/>
                <a:ea typeface="MS PGothic"/>
                <a:cs typeface="Arial"/>
              </a:rPr>
              <a:t> includes stakeholder engagement activities and describes the internal and external actions and grievance procedure before, during, and after the Project. </a:t>
            </a:r>
            <a:endParaRPr lang="en-US" sz="1700">
              <a:solidFill>
                <a:schemeClr val="accent1"/>
              </a:solidFill>
              <a:latin typeface="Bodoni MT" panose="02070603080606020203" pitchFamily="18" charset="0"/>
            </a:endParaRPr>
          </a:p>
          <a:p>
            <a:pPr marL="285750" indent="-285750" algn="just">
              <a:buFont typeface="Arial" panose="020B0604020202020204" pitchFamily="34" charset="0"/>
              <a:buChar char="•"/>
            </a:pPr>
            <a:endParaRPr lang="en-US" sz="1700">
              <a:solidFill>
                <a:schemeClr val="accent1"/>
              </a:solidFill>
              <a:latin typeface="Bodoni MT"/>
              <a:ea typeface="MS PGothic"/>
              <a:cs typeface="Arial"/>
            </a:endParaRPr>
          </a:p>
          <a:p>
            <a:pPr marL="285750" indent="-285750">
              <a:buFont typeface="Arial" panose="020B0604020202020204" pitchFamily="34" charset="0"/>
              <a:buChar char="•"/>
            </a:pPr>
            <a:r>
              <a:rPr lang="en-US" sz="1700">
                <a:solidFill>
                  <a:schemeClr val="accent1"/>
                </a:solidFill>
                <a:latin typeface="Bodoni MT"/>
                <a:ea typeface="MS PGothic"/>
                <a:cs typeface="Arial"/>
              </a:rPr>
              <a:t>For more information: </a:t>
            </a:r>
            <a:r>
              <a:rPr lang="en-US" sz="1600">
                <a:solidFill>
                  <a:srgbClr val="00B0F0"/>
                </a:solidFill>
                <a:latin typeface="Bodoni MT"/>
                <a:ea typeface="MS PGothic"/>
                <a:cs typeface="Arial"/>
                <a:hlinkClick r:id="rId3">
                  <a:extLst>
                    <a:ext uri="{A12FA001-AC4F-418D-AE19-62706E023703}">
                      <ahyp:hlinkClr xmlns:ahyp="http://schemas.microsoft.com/office/drawing/2018/hyperlinkcolor" val="tx"/>
                    </a:ext>
                  </a:extLst>
                </a:hlinkClick>
              </a:rPr>
              <a:t>https://www.ebrd.com/work-with-us/projects/psd/53479.html https://www.ebrd.com/work-with-us/projects/psd/53479.html</a:t>
            </a:r>
            <a:endParaRPr lang="en-US" sz="1600">
              <a:solidFill>
                <a:srgbClr val="00B0F0"/>
              </a:solidFill>
              <a:latin typeface="Bodoni MT"/>
              <a:ea typeface="MS PGothic"/>
              <a:cs typeface="Arial"/>
            </a:endParaRPr>
          </a:p>
          <a:p>
            <a:pPr algn="just"/>
            <a:endParaRPr lang="en-US" sz="1700">
              <a:solidFill>
                <a:schemeClr val="accent1"/>
              </a:solidFill>
              <a:latin typeface="Bodoni MT"/>
              <a:ea typeface="MS PGothic"/>
              <a:cs typeface="Arial"/>
            </a:endParaRPr>
          </a:p>
        </p:txBody>
      </p:sp>
      <p:pic>
        <p:nvPicPr>
          <p:cNvPr id="4" name="Picture 6" descr="A picture containing text, clipart&#10;&#10;Description automatically generated">
            <a:extLst>
              <a:ext uri="{FF2B5EF4-FFF2-40B4-BE49-F238E27FC236}">
                <a16:creationId xmlns:a16="http://schemas.microsoft.com/office/drawing/2014/main" id="{CF9D7382-C0A9-51AA-AC48-AFD8563DFA2A}"/>
              </a:ext>
            </a:extLst>
          </p:cNvPr>
          <p:cNvPicPr>
            <a:picLocks noChangeAspect="1"/>
          </p:cNvPicPr>
          <p:nvPr/>
        </p:nvPicPr>
        <p:blipFill>
          <a:blip r:embed="rId4"/>
          <a:stretch>
            <a:fillRect/>
          </a:stretch>
        </p:blipFill>
        <p:spPr>
          <a:xfrm>
            <a:off x="7441721" y="139380"/>
            <a:ext cx="1722408" cy="842676"/>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p:cNvSpPr/>
          <p:nvPr/>
        </p:nvSpPr>
        <p:spPr>
          <a:xfrm>
            <a:off x="957475" y="1140031"/>
            <a:ext cx="10524204" cy="5067804"/>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2" name="Group 11"/>
          <p:cNvGrpSpPr/>
          <p:nvPr/>
        </p:nvGrpSpPr>
        <p:grpSpPr>
          <a:xfrm>
            <a:off x="957476" y="1383323"/>
            <a:ext cx="4369981" cy="4385132"/>
            <a:chOff x="468313" y="1004888"/>
            <a:chExt cx="2851150" cy="3224213"/>
          </a:xfrm>
        </p:grpSpPr>
        <p:sp>
          <p:nvSpPr>
            <p:cNvPr id="13" name="Freeform 82"/>
            <p:cNvSpPr/>
            <p:nvPr/>
          </p:nvSpPr>
          <p:spPr bwMode="auto">
            <a:xfrm>
              <a:off x="2171701" y="1270001"/>
              <a:ext cx="979488" cy="617538"/>
            </a:xfrm>
            <a:custGeom>
              <a:avLst/>
              <a:gdLst>
                <a:gd name="T0" fmla="*/ 228 w 1072"/>
                <a:gd name="T1" fmla="*/ 0 h 676"/>
                <a:gd name="T2" fmla="*/ 844 w 1072"/>
                <a:gd name="T3" fmla="*/ 0 h 676"/>
                <a:gd name="T4" fmla="*/ 1072 w 1072"/>
                <a:gd name="T5" fmla="*/ 228 h 676"/>
                <a:gd name="T6" fmla="*/ 886 w 1072"/>
                <a:gd name="T7" fmla="*/ 452 h 676"/>
                <a:gd name="T8" fmla="*/ 844 w 1072"/>
                <a:gd name="T9" fmla="*/ 456 h 676"/>
                <a:gd name="T10" fmla="*/ 228 w 1072"/>
                <a:gd name="T11" fmla="*/ 456 h 676"/>
                <a:gd name="T12" fmla="*/ 170 w 1072"/>
                <a:gd name="T13" fmla="*/ 456 h 676"/>
                <a:gd name="T14" fmla="*/ 1 w 1072"/>
                <a:gd name="T15" fmla="*/ 676 h 676"/>
                <a:gd name="T16" fmla="*/ 0 w 1072"/>
                <a:gd name="T17" fmla="*/ 676 h 676"/>
                <a:gd name="T18" fmla="*/ 0 w 1072"/>
                <a:gd name="T19" fmla="*/ 228 h 676"/>
                <a:gd name="T20" fmla="*/ 228 w 1072"/>
                <a:gd name="T21" fmla="*/ 0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676">
                  <a:moveTo>
                    <a:pt x="228" y="0"/>
                  </a:moveTo>
                  <a:cubicBezTo>
                    <a:pt x="844" y="0"/>
                    <a:pt x="844" y="0"/>
                    <a:pt x="844" y="0"/>
                  </a:cubicBezTo>
                  <a:cubicBezTo>
                    <a:pt x="970" y="0"/>
                    <a:pt x="1072" y="102"/>
                    <a:pt x="1072" y="228"/>
                  </a:cubicBezTo>
                  <a:cubicBezTo>
                    <a:pt x="1072" y="339"/>
                    <a:pt x="992" y="432"/>
                    <a:pt x="886" y="452"/>
                  </a:cubicBezTo>
                  <a:cubicBezTo>
                    <a:pt x="872" y="455"/>
                    <a:pt x="858" y="456"/>
                    <a:pt x="844" y="456"/>
                  </a:cubicBezTo>
                  <a:cubicBezTo>
                    <a:pt x="228" y="456"/>
                    <a:pt x="228" y="456"/>
                    <a:pt x="228" y="456"/>
                  </a:cubicBezTo>
                  <a:cubicBezTo>
                    <a:pt x="170" y="456"/>
                    <a:pt x="170" y="456"/>
                    <a:pt x="170" y="456"/>
                  </a:cubicBezTo>
                  <a:cubicBezTo>
                    <a:pt x="51" y="456"/>
                    <a:pt x="1" y="570"/>
                    <a:pt x="1" y="676"/>
                  </a:cubicBezTo>
                  <a:cubicBezTo>
                    <a:pt x="0" y="676"/>
                    <a:pt x="0" y="676"/>
                    <a:pt x="0" y="676"/>
                  </a:cubicBezTo>
                  <a:cubicBezTo>
                    <a:pt x="0" y="228"/>
                    <a:pt x="0" y="228"/>
                    <a:pt x="0" y="228"/>
                  </a:cubicBezTo>
                  <a:cubicBezTo>
                    <a:pt x="0" y="102"/>
                    <a:pt x="102" y="0"/>
                    <a:pt x="228" y="0"/>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83"/>
            <p:cNvSpPr/>
            <p:nvPr/>
          </p:nvSpPr>
          <p:spPr bwMode="auto">
            <a:xfrm>
              <a:off x="1312863" y="1004888"/>
              <a:ext cx="815975" cy="514350"/>
            </a:xfrm>
            <a:custGeom>
              <a:avLst/>
              <a:gdLst>
                <a:gd name="T0" fmla="*/ 702 w 892"/>
                <a:gd name="T1" fmla="*/ 0 h 562"/>
                <a:gd name="T2" fmla="*/ 190 w 892"/>
                <a:gd name="T3" fmla="*/ 0 h 562"/>
                <a:gd name="T4" fmla="*/ 0 w 892"/>
                <a:gd name="T5" fmla="*/ 189 h 562"/>
                <a:gd name="T6" fmla="*/ 155 w 892"/>
                <a:gd name="T7" fmla="*/ 375 h 562"/>
                <a:gd name="T8" fmla="*/ 190 w 892"/>
                <a:gd name="T9" fmla="*/ 379 h 562"/>
                <a:gd name="T10" fmla="*/ 702 w 892"/>
                <a:gd name="T11" fmla="*/ 379 h 562"/>
                <a:gd name="T12" fmla="*/ 751 w 892"/>
                <a:gd name="T13" fmla="*/ 379 h 562"/>
                <a:gd name="T14" fmla="*/ 891 w 892"/>
                <a:gd name="T15" fmla="*/ 562 h 562"/>
                <a:gd name="T16" fmla="*/ 892 w 892"/>
                <a:gd name="T17" fmla="*/ 562 h 562"/>
                <a:gd name="T18" fmla="*/ 892 w 892"/>
                <a:gd name="T19" fmla="*/ 189 h 562"/>
                <a:gd name="T20" fmla="*/ 702 w 892"/>
                <a:gd name="T21" fmla="*/ 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2" h="562">
                  <a:moveTo>
                    <a:pt x="702" y="0"/>
                  </a:moveTo>
                  <a:cubicBezTo>
                    <a:pt x="190" y="0"/>
                    <a:pt x="190" y="0"/>
                    <a:pt x="190" y="0"/>
                  </a:cubicBezTo>
                  <a:cubicBezTo>
                    <a:pt x="85" y="0"/>
                    <a:pt x="0" y="85"/>
                    <a:pt x="0" y="189"/>
                  </a:cubicBezTo>
                  <a:cubicBezTo>
                    <a:pt x="0" y="282"/>
                    <a:pt x="67" y="359"/>
                    <a:pt x="155" y="375"/>
                  </a:cubicBezTo>
                  <a:cubicBezTo>
                    <a:pt x="166" y="377"/>
                    <a:pt x="178" y="379"/>
                    <a:pt x="190" y="379"/>
                  </a:cubicBezTo>
                  <a:cubicBezTo>
                    <a:pt x="702" y="379"/>
                    <a:pt x="702" y="379"/>
                    <a:pt x="702" y="379"/>
                  </a:cubicBezTo>
                  <a:cubicBezTo>
                    <a:pt x="751" y="379"/>
                    <a:pt x="751" y="379"/>
                    <a:pt x="751" y="379"/>
                  </a:cubicBezTo>
                  <a:cubicBezTo>
                    <a:pt x="849" y="379"/>
                    <a:pt x="891" y="474"/>
                    <a:pt x="891" y="562"/>
                  </a:cubicBezTo>
                  <a:cubicBezTo>
                    <a:pt x="892" y="562"/>
                    <a:pt x="892" y="562"/>
                    <a:pt x="892" y="562"/>
                  </a:cubicBezTo>
                  <a:cubicBezTo>
                    <a:pt x="892" y="189"/>
                    <a:pt x="892" y="189"/>
                    <a:pt x="892" y="189"/>
                  </a:cubicBezTo>
                  <a:cubicBezTo>
                    <a:pt x="892" y="85"/>
                    <a:pt x="807" y="0"/>
                    <a:pt x="702" y="0"/>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84"/>
            <p:cNvSpPr/>
            <p:nvPr/>
          </p:nvSpPr>
          <p:spPr bwMode="auto">
            <a:xfrm>
              <a:off x="468313" y="1420813"/>
              <a:ext cx="1660525" cy="1044575"/>
            </a:xfrm>
            <a:custGeom>
              <a:avLst/>
              <a:gdLst>
                <a:gd name="T0" fmla="*/ 1430 w 1816"/>
                <a:gd name="T1" fmla="*/ 0 h 1144"/>
                <a:gd name="T2" fmla="*/ 386 w 1816"/>
                <a:gd name="T3" fmla="*/ 0 h 1144"/>
                <a:gd name="T4" fmla="*/ 0 w 1816"/>
                <a:gd name="T5" fmla="*/ 386 h 1144"/>
                <a:gd name="T6" fmla="*/ 315 w 1816"/>
                <a:gd name="T7" fmla="*/ 765 h 1144"/>
                <a:gd name="T8" fmla="*/ 386 w 1816"/>
                <a:gd name="T9" fmla="*/ 772 h 1144"/>
                <a:gd name="T10" fmla="*/ 1430 w 1816"/>
                <a:gd name="T11" fmla="*/ 772 h 1144"/>
                <a:gd name="T12" fmla="*/ 1528 w 1816"/>
                <a:gd name="T13" fmla="*/ 772 h 1144"/>
                <a:gd name="T14" fmla="*/ 1814 w 1816"/>
                <a:gd name="T15" fmla="*/ 1144 h 1144"/>
                <a:gd name="T16" fmla="*/ 1816 w 1816"/>
                <a:gd name="T17" fmla="*/ 1144 h 1144"/>
                <a:gd name="T18" fmla="*/ 1816 w 1816"/>
                <a:gd name="T19" fmla="*/ 386 h 1144"/>
                <a:gd name="T20" fmla="*/ 1430 w 1816"/>
                <a:gd name="T2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6" h="1144">
                  <a:moveTo>
                    <a:pt x="1430" y="0"/>
                  </a:moveTo>
                  <a:cubicBezTo>
                    <a:pt x="386" y="0"/>
                    <a:pt x="386" y="0"/>
                    <a:pt x="386" y="0"/>
                  </a:cubicBezTo>
                  <a:cubicBezTo>
                    <a:pt x="173" y="0"/>
                    <a:pt x="0" y="173"/>
                    <a:pt x="0" y="386"/>
                  </a:cubicBezTo>
                  <a:cubicBezTo>
                    <a:pt x="0" y="575"/>
                    <a:pt x="136" y="732"/>
                    <a:pt x="315" y="765"/>
                  </a:cubicBezTo>
                  <a:cubicBezTo>
                    <a:pt x="338" y="769"/>
                    <a:pt x="362" y="772"/>
                    <a:pt x="386" y="772"/>
                  </a:cubicBezTo>
                  <a:cubicBezTo>
                    <a:pt x="1430" y="772"/>
                    <a:pt x="1430" y="772"/>
                    <a:pt x="1430" y="772"/>
                  </a:cubicBezTo>
                  <a:cubicBezTo>
                    <a:pt x="1528" y="772"/>
                    <a:pt x="1528" y="772"/>
                    <a:pt x="1528" y="772"/>
                  </a:cubicBezTo>
                  <a:cubicBezTo>
                    <a:pt x="1729" y="772"/>
                    <a:pt x="1814" y="966"/>
                    <a:pt x="1814" y="1144"/>
                  </a:cubicBezTo>
                  <a:cubicBezTo>
                    <a:pt x="1816" y="1144"/>
                    <a:pt x="1816" y="1144"/>
                    <a:pt x="1816" y="1144"/>
                  </a:cubicBezTo>
                  <a:cubicBezTo>
                    <a:pt x="1816" y="386"/>
                    <a:pt x="1816" y="386"/>
                    <a:pt x="1816" y="386"/>
                  </a:cubicBezTo>
                  <a:cubicBezTo>
                    <a:pt x="1816" y="173"/>
                    <a:pt x="1643" y="0"/>
                    <a:pt x="1430" y="0"/>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85"/>
            <p:cNvSpPr/>
            <p:nvPr/>
          </p:nvSpPr>
          <p:spPr bwMode="auto">
            <a:xfrm>
              <a:off x="2132013" y="2662238"/>
              <a:ext cx="1187450" cy="1546225"/>
            </a:xfrm>
            <a:custGeom>
              <a:avLst/>
              <a:gdLst>
                <a:gd name="T0" fmla="*/ 1298 w 1298"/>
                <a:gd name="T1" fmla="*/ 1474 h 1692"/>
                <a:gd name="T2" fmla="*/ 1076 w 1298"/>
                <a:gd name="T3" fmla="*/ 1247 h 1692"/>
                <a:gd name="T4" fmla="*/ 1202 w 1298"/>
                <a:gd name="T5" fmla="*/ 1139 h 1692"/>
                <a:gd name="T6" fmla="*/ 1020 w 1298"/>
                <a:gd name="T7" fmla="*/ 1010 h 1692"/>
                <a:gd name="T8" fmla="*/ 1171 w 1298"/>
                <a:gd name="T9" fmla="*/ 675 h 1692"/>
                <a:gd name="T10" fmla="*/ 1178 w 1298"/>
                <a:gd name="T11" fmla="*/ 598 h 1692"/>
                <a:gd name="T12" fmla="*/ 1178 w 1298"/>
                <a:gd name="T13" fmla="*/ 598 h 1692"/>
                <a:gd name="T14" fmla="*/ 1180 w 1298"/>
                <a:gd name="T15" fmla="*/ 566 h 1692"/>
                <a:gd name="T16" fmla="*/ 1176 w 1298"/>
                <a:gd name="T17" fmla="*/ 522 h 1692"/>
                <a:gd name="T18" fmla="*/ 1130 w 1298"/>
                <a:gd name="T19" fmla="*/ 330 h 1692"/>
                <a:gd name="T20" fmla="*/ 1015 w 1298"/>
                <a:gd name="T21" fmla="*/ 153 h 1692"/>
                <a:gd name="T22" fmla="*/ 687 w 1298"/>
                <a:gd name="T23" fmla="*/ 1 h 1692"/>
                <a:gd name="T24" fmla="*/ 650 w 1298"/>
                <a:gd name="T25" fmla="*/ 0 h 1692"/>
                <a:gd name="T26" fmla="*/ 285 w 1298"/>
                <a:gd name="T27" fmla="*/ 153 h 1692"/>
                <a:gd name="T28" fmla="*/ 170 w 1298"/>
                <a:gd name="T29" fmla="*/ 330 h 1692"/>
                <a:gd name="T30" fmla="*/ 167 w 1298"/>
                <a:gd name="T31" fmla="*/ 337 h 1692"/>
                <a:gd name="T32" fmla="*/ 122 w 1298"/>
                <a:gd name="T33" fmla="*/ 558 h 1692"/>
                <a:gd name="T34" fmla="*/ 280 w 1298"/>
                <a:gd name="T35" fmla="*/ 1010 h 1692"/>
                <a:gd name="T36" fmla="*/ 97 w 1298"/>
                <a:gd name="T37" fmla="*/ 1139 h 1692"/>
                <a:gd name="T38" fmla="*/ 224 w 1298"/>
                <a:gd name="T39" fmla="*/ 1247 h 1692"/>
                <a:gd name="T40" fmla="*/ 0 w 1298"/>
                <a:gd name="T41" fmla="*/ 1477 h 1692"/>
                <a:gd name="T42" fmla="*/ 293 w 1298"/>
                <a:gd name="T43" fmla="*/ 1633 h 1692"/>
                <a:gd name="T44" fmla="*/ 325 w 1298"/>
                <a:gd name="T45" fmla="*/ 1549 h 1692"/>
                <a:gd name="T46" fmla="*/ 299 w 1298"/>
                <a:gd name="T47" fmla="*/ 1635 h 1692"/>
                <a:gd name="T48" fmla="*/ 577 w 1298"/>
                <a:gd name="T49" fmla="*/ 1690 h 1692"/>
                <a:gd name="T50" fmla="*/ 596 w 1298"/>
                <a:gd name="T51" fmla="*/ 1691 h 1692"/>
                <a:gd name="T52" fmla="*/ 642 w 1298"/>
                <a:gd name="T53" fmla="*/ 1692 h 1692"/>
                <a:gd name="T54" fmla="*/ 658 w 1298"/>
                <a:gd name="T55" fmla="*/ 1692 h 1692"/>
                <a:gd name="T56" fmla="*/ 658 w 1298"/>
                <a:gd name="T57" fmla="*/ 1692 h 1692"/>
                <a:gd name="T58" fmla="*/ 697 w 1298"/>
                <a:gd name="T59" fmla="*/ 1691 h 1692"/>
                <a:gd name="T60" fmla="*/ 722 w 1298"/>
                <a:gd name="T61" fmla="*/ 1690 h 1692"/>
                <a:gd name="T62" fmla="*/ 723 w 1298"/>
                <a:gd name="T63" fmla="*/ 1690 h 1692"/>
                <a:gd name="T64" fmla="*/ 1003 w 1298"/>
                <a:gd name="T65" fmla="*/ 1632 h 1692"/>
                <a:gd name="T66" fmla="*/ 985 w 1298"/>
                <a:gd name="T67" fmla="*/ 1543 h 1692"/>
                <a:gd name="T68" fmla="*/ 1010 w 1298"/>
                <a:gd name="T69" fmla="*/ 1630 h 1692"/>
                <a:gd name="T70" fmla="*/ 1298 w 1298"/>
                <a:gd name="T71" fmla="*/ 1474 h 1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98" h="1692">
                  <a:moveTo>
                    <a:pt x="1298" y="1474"/>
                  </a:moveTo>
                  <a:cubicBezTo>
                    <a:pt x="1234" y="1342"/>
                    <a:pt x="1150" y="1279"/>
                    <a:pt x="1076" y="1247"/>
                  </a:cubicBezTo>
                  <a:cubicBezTo>
                    <a:pt x="1152" y="1189"/>
                    <a:pt x="1202" y="1139"/>
                    <a:pt x="1202" y="1139"/>
                  </a:cubicBezTo>
                  <a:cubicBezTo>
                    <a:pt x="1202" y="1139"/>
                    <a:pt x="892" y="1147"/>
                    <a:pt x="1020" y="1010"/>
                  </a:cubicBezTo>
                  <a:cubicBezTo>
                    <a:pt x="1107" y="906"/>
                    <a:pt x="1154" y="788"/>
                    <a:pt x="1171" y="675"/>
                  </a:cubicBezTo>
                  <a:cubicBezTo>
                    <a:pt x="1174" y="649"/>
                    <a:pt x="1177" y="624"/>
                    <a:pt x="1178" y="598"/>
                  </a:cubicBezTo>
                  <a:cubicBezTo>
                    <a:pt x="1178" y="598"/>
                    <a:pt x="1178" y="598"/>
                    <a:pt x="1178" y="598"/>
                  </a:cubicBezTo>
                  <a:cubicBezTo>
                    <a:pt x="1179" y="588"/>
                    <a:pt x="1180" y="577"/>
                    <a:pt x="1180" y="566"/>
                  </a:cubicBezTo>
                  <a:cubicBezTo>
                    <a:pt x="1180" y="550"/>
                    <a:pt x="1178" y="535"/>
                    <a:pt x="1176" y="522"/>
                  </a:cubicBezTo>
                  <a:cubicBezTo>
                    <a:pt x="1171" y="450"/>
                    <a:pt x="1154" y="384"/>
                    <a:pt x="1130" y="330"/>
                  </a:cubicBezTo>
                  <a:cubicBezTo>
                    <a:pt x="1104" y="263"/>
                    <a:pt x="1065" y="203"/>
                    <a:pt x="1015" y="153"/>
                  </a:cubicBezTo>
                  <a:cubicBezTo>
                    <a:pt x="930" y="67"/>
                    <a:pt x="815" y="11"/>
                    <a:pt x="687" y="1"/>
                  </a:cubicBezTo>
                  <a:cubicBezTo>
                    <a:pt x="675" y="1"/>
                    <a:pt x="662" y="0"/>
                    <a:pt x="650" y="0"/>
                  </a:cubicBezTo>
                  <a:cubicBezTo>
                    <a:pt x="507" y="0"/>
                    <a:pt x="378" y="58"/>
                    <a:pt x="285" y="153"/>
                  </a:cubicBezTo>
                  <a:cubicBezTo>
                    <a:pt x="235" y="203"/>
                    <a:pt x="196" y="263"/>
                    <a:pt x="170" y="330"/>
                  </a:cubicBezTo>
                  <a:cubicBezTo>
                    <a:pt x="169" y="332"/>
                    <a:pt x="168" y="334"/>
                    <a:pt x="167" y="337"/>
                  </a:cubicBezTo>
                  <a:cubicBezTo>
                    <a:pt x="137" y="405"/>
                    <a:pt x="119" y="479"/>
                    <a:pt x="122" y="558"/>
                  </a:cubicBezTo>
                  <a:cubicBezTo>
                    <a:pt x="118" y="704"/>
                    <a:pt x="161" y="870"/>
                    <a:pt x="280" y="1010"/>
                  </a:cubicBezTo>
                  <a:cubicBezTo>
                    <a:pt x="407" y="1147"/>
                    <a:pt x="97" y="1139"/>
                    <a:pt x="97" y="1139"/>
                  </a:cubicBezTo>
                  <a:cubicBezTo>
                    <a:pt x="97" y="1139"/>
                    <a:pt x="148" y="1189"/>
                    <a:pt x="224" y="1247"/>
                  </a:cubicBezTo>
                  <a:cubicBezTo>
                    <a:pt x="149" y="1280"/>
                    <a:pt x="64" y="1343"/>
                    <a:pt x="0" y="1477"/>
                  </a:cubicBezTo>
                  <a:cubicBezTo>
                    <a:pt x="88" y="1543"/>
                    <a:pt x="187" y="1596"/>
                    <a:pt x="293" y="1633"/>
                  </a:cubicBezTo>
                  <a:cubicBezTo>
                    <a:pt x="325" y="1549"/>
                    <a:pt x="325" y="1549"/>
                    <a:pt x="325" y="1549"/>
                  </a:cubicBezTo>
                  <a:cubicBezTo>
                    <a:pt x="324" y="1552"/>
                    <a:pt x="317" y="1591"/>
                    <a:pt x="299" y="1635"/>
                  </a:cubicBezTo>
                  <a:cubicBezTo>
                    <a:pt x="387" y="1665"/>
                    <a:pt x="481" y="1684"/>
                    <a:pt x="577" y="1690"/>
                  </a:cubicBezTo>
                  <a:cubicBezTo>
                    <a:pt x="584" y="1691"/>
                    <a:pt x="590" y="1691"/>
                    <a:pt x="596" y="1691"/>
                  </a:cubicBezTo>
                  <a:cubicBezTo>
                    <a:pt x="611" y="1692"/>
                    <a:pt x="626" y="1692"/>
                    <a:pt x="642" y="1692"/>
                  </a:cubicBezTo>
                  <a:cubicBezTo>
                    <a:pt x="658" y="1692"/>
                    <a:pt x="658" y="1692"/>
                    <a:pt x="658" y="1692"/>
                  </a:cubicBezTo>
                  <a:cubicBezTo>
                    <a:pt x="658" y="1692"/>
                    <a:pt x="658" y="1692"/>
                    <a:pt x="658" y="1692"/>
                  </a:cubicBezTo>
                  <a:cubicBezTo>
                    <a:pt x="671" y="1692"/>
                    <a:pt x="684" y="1692"/>
                    <a:pt x="697" y="1691"/>
                  </a:cubicBezTo>
                  <a:cubicBezTo>
                    <a:pt x="706" y="1691"/>
                    <a:pt x="714" y="1690"/>
                    <a:pt x="722" y="1690"/>
                  </a:cubicBezTo>
                  <a:cubicBezTo>
                    <a:pt x="723" y="1690"/>
                    <a:pt x="723" y="1690"/>
                    <a:pt x="723" y="1690"/>
                  </a:cubicBezTo>
                  <a:cubicBezTo>
                    <a:pt x="820" y="1683"/>
                    <a:pt x="914" y="1663"/>
                    <a:pt x="1003" y="1632"/>
                  </a:cubicBezTo>
                  <a:cubicBezTo>
                    <a:pt x="989" y="1585"/>
                    <a:pt x="985" y="1543"/>
                    <a:pt x="985" y="1543"/>
                  </a:cubicBezTo>
                  <a:cubicBezTo>
                    <a:pt x="1010" y="1630"/>
                    <a:pt x="1010" y="1630"/>
                    <a:pt x="1010" y="1630"/>
                  </a:cubicBezTo>
                  <a:cubicBezTo>
                    <a:pt x="1114" y="1593"/>
                    <a:pt x="1211" y="1540"/>
                    <a:pt x="1298" y="1474"/>
                  </a:cubicBez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86"/>
            <p:cNvSpPr/>
            <p:nvPr/>
          </p:nvSpPr>
          <p:spPr bwMode="auto">
            <a:xfrm>
              <a:off x="819151" y="2530476"/>
              <a:ext cx="1187450" cy="1698625"/>
            </a:xfrm>
            <a:custGeom>
              <a:avLst/>
              <a:gdLst>
                <a:gd name="T0" fmla="*/ 918 w 1299"/>
                <a:gd name="T1" fmla="*/ 1370 h 1857"/>
                <a:gd name="T2" fmla="*/ 871 w 1299"/>
                <a:gd name="T3" fmla="*/ 1341 h 1857"/>
                <a:gd name="T4" fmla="*/ 860 w 1299"/>
                <a:gd name="T5" fmla="*/ 1333 h 1857"/>
                <a:gd name="T6" fmla="*/ 812 w 1299"/>
                <a:gd name="T7" fmla="*/ 1351 h 1857"/>
                <a:gd name="T8" fmla="*/ 812 w 1299"/>
                <a:gd name="T9" fmla="*/ 1351 h 1857"/>
                <a:gd name="T10" fmla="*/ 812 w 1299"/>
                <a:gd name="T11" fmla="*/ 1238 h 1857"/>
                <a:gd name="T12" fmla="*/ 1125 w 1299"/>
                <a:gd name="T13" fmla="*/ 833 h 1857"/>
                <a:gd name="T14" fmla="*/ 1137 w 1299"/>
                <a:gd name="T15" fmla="*/ 835 h 1857"/>
                <a:gd name="T16" fmla="*/ 1207 w 1299"/>
                <a:gd name="T17" fmla="*/ 694 h 1857"/>
                <a:gd name="T18" fmla="*/ 1155 w 1299"/>
                <a:gd name="T19" fmla="*/ 558 h 1857"/>
                <a:gd name="T20" fmla="*/ 649 w 1299"/>
                <a:gd name="T21" fmla="*/ 0 h 1857"/>
                <a:gd name="T22" fmla="*/ 505 w 1299"/>
                <a:gd name="T23" fmla="*/ 21 h 1857"/>
                <a:gd name="T24" fmla="*/ 336 w 1299"/>
                <a:gd name="T25" fmla="*/ 134 h 1857"/>
                <a:gd name="T26" fmla="*/ 271 w 1299"/>
                <a:gd name="T27" fmla="*/ 178 h 1857"/>
                <a:gd name="T28" fmla="*/ 270 w 1299"/>
                <a:gd name="T29" fmla="*/ 179 h 1857"/>
                <a:gd name="T30" fmla="*/ 251 w 1299"/>
                <a:gd name="T31" fmla="*/ 203 h 1857"/>
                <a:gd name="T32" fmla="*/ 251 w 1299"/>
                <a:gd name="T33" fmla="*/ 204 h 1857"/>
                <a:gd name="T34" fmla="*/ 162 w 1299"/>
                <a:gd name="T35" fmla="*/ 398 h 1857"/>
                <a:gd name="T36" fmla="*/ 162 w 1299"/>
                <a:gd name="T37" fmla="*/ 398 h 1857"/>
                <a:gd name="T38" fmla="*/ 141 w 1299"/>
                <a:gd name="T39" fmla="*/ 573 h 1857"/>
                <a:gd name="T40" fmla="*/ 106 w 1299"/>
                <a:gd name="T41" fmla="*/ 694 h 1857"/>
                <a:gd name="T42" fmla="*/ 176 w 1299"/>
                <a:gd name="T43" fmla="*/ 835 h 1857"/>
                <a:gd name="T44" fmla="*/ 188 w 1299"/>
                <a:gd name="T45" fmla="*/ 833 h 1857"/>
                <a:gd name="T46" fmla="*/ 494 w 1299"/>
                <a:gd name="T47" fmla="*/ 1235 h 1857"/>
                <a:gd name="T48" fmla="*/ 494 w 1299"/>
                <a:gd name="T49" fmla="*/ 1353 h 1857"/>
                <a:gd name="T50" fmla="*/ 494 w 1299"/>
                <a:gd name="T51" fmla="*/ 1353 h 1857"/>
                <a:gd name="T52" fmla="*/ 440 w 1299"/>
                <a:gd name="T53" fmla="*/ 1333 h 1857"/>
                <a:gd name="T54" fmla="*/ 430 w 1299"/>
                <a:gd name="T55" fmla="*/ 1341 h 1857"/>
                <a:gd name="T56" fmla="*/ 383 w 1299"/>
                <a:gd name="T57" fmla="*/ 1370 h 1857"/>
                <a:gd name="T58" fmla="*/ 0 w 1299"/>
                <a:gd name="T59" fmla="*/ 1642 h 1857"/>
                <a:gd name="T60" fmla="*/ 293 w 1299"/>
                <a:gd name="T61" fmla="*/ 1798 h 1857"/>
                <a:gd name="T62" fmla="*/ 325 w 1299"/>
                <a:gd name="T63" fmla="*/ 1714 h 1857"/>
                <a:gd name="T64" fmla="*/ 299 w 1299"/>
                <a:gd name="T65" fmla="*/ 1800 h 1857"/>
                <a:gd name="T66" fmla="*/ 578 w 1299"/>
                <a:gd name="T67" fmla="*/ 1855 h 1857"/>
                <a:gd name="T68" fmla="*/ 597 w 1299"/>
                <a:gd name="T69" fmla="*/ 1856 h 1857"/>
                <a:gd name="T70" fmla="*/ 642 w 1299"/>
                <a:gd name="T71" fmla="*/ 1857 h 1857"/>
                <a:gd name="T72" fmla="*/ 659 w 1299"/>
                <a:gd name="T73" fmla="*/ 1857 h 1857"/>
                <a:gd name="T74" fmla="*/ 659 w 1299"/>
                <a:gd name="T75" fmla="*/ 1857 h 1857"/>
                <a:gd name="T76" fmla="*/ 698 w 1299"/>
                <a:gd name="T77" fmla="*/ 1856 h 1857"/>
                <a:gd name="T78" fmla="*/ 723 w 1299"/>
                <a:gd name="T79" fmla="*/ 1855 h 1857"/>
                <a:gd name="T80" fmla="*/ 723 w 1299"/>
                <a:gd name="T81" fmla="*/ 1855 h 1857"/>
                <a:gd name="T82" fmla="*/ 1003 w 1299"/>
                <a:gd name="T83" fmla="*/ 1797 h 1857"/>
                <a:gd name="T84" fmla="*/ 986 w 1299"/>
                <a:gd name="T85" fmla="*/ 1708 h 1857"/>
                <a:gd name="T86" fmla="*/ 1010 w 1299"/>
                <a:gd name="T87" fmla="*/ 1795 h 1857"/>
                <a:gd name="T88" fmla="*/ 1299 w 1299"/>
                <a:gd name="T89" fmla="*/ 1639 h 1857"/>
                <a:gd name="T90" fmla="*/ 918 w 1299"/>
                <a:gd name="T91" fmla="*/ 1370 h 1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99" h="1857">
                  <a:moveTo>
                    <a:pt x="918" y="1370"/>
                  </a:moveTo>
                  <a:cubicBezTo>
                    <a:pt x="902" y="1364"/>
                    <a:pt x="883" y="1350"/>
                    <a:pt x="871" y="1341"/>
                  </a:cubicBezTo>
                  <a:cubicBezTo>
                    <a:pt x="864" y="1336"/>
                    <a:pt x="860" y="1333"/>
                    <a:pt x="860" y="1333"/>
                  </a:cubicBezTo>
                  <a:cubicBezTo>
                    <a:pt x="812" y="1351"/>
                    <a:pt x="812" y="1351"/>
                    <a:pt x="812" y="1351"/>
                  </a:cubicBezTo>
                  <a:cubicBezTo>
                    <a:pt x="812" y="1351"/>
                    <a:pt x="812" y="1351"/>
                    <a:pt x="812" y="1351"/>
                  </a:cubicBezTo>
                  <a:cubicBezTo>
                    <a:pt x="812" y="1238"/>
                    <a:pt x="812" y="1238"/>
                    <a:pt x="812" y="1238"/>
                  </a:cubicBezTo>
                  <a:cubicBezTo>
                    <a:pt x="968" y="1176"/>
                    <a:pt x="1088" y="1023"/>
                    <a:pt x="1125" y="833"/>
                  </a:cubicBezTo>
                  <a:cubicBezTo>
                    <a:pt x="1129" y="834"/>
                    <a:pt x="1133" y="835"/>
                    <a:pt x="1137" y="835"/>
                  </a:cubicBezTo>
                  <a:cubicBezTo>
                    <a:pt x="1176" y="835"/>
                    <a:pt x="1207" y="772"/>
                    <a:pt x="1207" y="694"/>
                  </a:cubicBezTo>
                  <a:cubicBezTo>
                    <a:pt x="1207" y="629"/>
                    <a:pt x="1185" y="574"/>
                    <a:pt x="1155" y="558"/>
                  </a:cubicBezTo>
                  <a:cubicBezTo>
                    <a:pt x="1147" y="215"/>
                    <a:pt x="925" y="0"/>
                    <a:pt x="649" y="0"/>
                  </a:cubicBezTo>
                  <a:cubicBezTo>
                    <a:pt x="599" y="0"/>
                    <a:pt x="551" y="7"/>
                    <a:pt x="505" y="21"/>
                  </a:cubicBezTo>
                  <a:cubicBezTo>
                    <a:pt x="333" y="81"/>
                    <a:pt x="336" y="134"/>
                    <a:pt x="336" y="134"/>
                  </a:cubicBezTo>
                  <a:cubicBezTo>
                    <a:pt x="313" y="138"/>
                    <a:pt x="291" y="155"/>
                    <a:pt x="271" y="178"/>
                  </a:cubicBezTo>
                  <a:cubicBezTo>
                    <a:pt x="270" y="178"/>
                    <a:pt x="270" y="179"/>
                    <a:pt x="270" y="179"/>
                  </a:cubicBezTo>
                  <a:cubicBezTo>
                    <a:pt x="264" y="187"/>
                    <a:pt x="257" y="195"/>
                    <a:pt x="251" y="203"/>
                  </a:cubicBezTo>
                  <a:cubicBezTo>
                    <a:pt x="251" y="203"/>
                    <a:pt x="251" y="204"/>
                    <a:pt x="251" y="204"/>
                  </a:cubicBezTo>
                  <a:cubicBezTo>
                    <a:pt x="212" y="259"/>
                    <a:pt x="181" y="324"/>
                    <a:pt x="162" y="398"/>
                  </a:cubicBezTo>
                  <a:cubicBezTo>
                    <a:pt x="162" y="398"/>
                    <a:pt x="162" y="398"/>
                    <a:pt x="162" y="398"/>
                  </a:cubicBezTo>
                  <a:cubicBezTo>
                    <a:pt x="148" y="452"/>
                    <a:pt x="141" y="510"/>
                    <a:pt x="141" y="573"/>
                  </a:cubicBezTo>
                  <a:cubicBezTo>
                    <a:pt x="120" y="597"/>
                    <a:pt x="106" y="642"/>
                    <a:pt x="106" y="694"/>
                  </a:cubicBezTo>
                  <a:cubicBezTo>
                    <a:pt x="106" y="772"/>
                    <a:pt x="137" y="835"/>
                    <a:pt x="176" y="835"/>
                  </a:cubicBezTo>
                  <a:cubicBezTo>
                    <a:pt x="180" y="835"/>
                    <a:pt x="184" y="834"/>
                    <a:pt x="188" y="833"/>
                  </a:cubicBezTo>
                  <a:cubicBezTo>
                    <a:pt x="224" y="1020"/>
                    <a:pt x="341" y="1172"/>
                    <a:pt x="494" y="1235"/>
                  </a:cubicBezTo>
                  <a:cubicBezTo>
                    <a:pt x="494" y="1353"/>
                    <a:pt x="494" y="1353"/>
                    <a:pt x="494" y="1353"/>
                  </a:cubicBezTo>
                  <a:cubicBezTo>
                    <a:pt x="494" y="1353"/>
                    <a:pt x="494" y="1353"/>
                    <a:pt x="494" y="1353"/>
                  </a:cubicBezTo>
                  <a:cubicBezTo>
                    <a:pt x="440" y="1333"/>
                    <a:pt x="440" y="1333"/>
                    <a:pt x="440" y="1333"/>
                  </a:cubicBezTo>
                  <a:cubicBezTo>
                    <a:pt x="440" y="1333"/>
                    <a:pt x="436" y="1336"/>
                    <a:pt x="430" y="1341"/>
                  </a:cubicBezTo>
                  <a:cubicBezTo>
                    <a:pt x="418" y="1350"/>
                    <a:pt x="398" y="1364"/>
                    <a:pt x="383" y="1370"/>
                  </a:cubicBezTo>
                  <a:cubicBezTo>
                    <a:pt x="322" y="1387"/>
                    <a:pt x="123" y="1385"/>
                    <a:pt x="0" y="1642"/>
                  </a:cubicBezTo>
                  <a:cubicBezTo>
                    <a:pt x="89" y="1708"/>
                    <a:pt x="187" y="1761"/>
                    <a:pt x="293" y="1798"/>
                  </a:cubicBezTo>
                  <a:cubicBezTo>
                    <a:pt x="325" y="1714"/>
                    <a:pt x="325" y="1714"/>
                    <a:pt x="325" y="1714"/>
                  </a:cubicBezTo>
                  <a:cubicBezTo>
                    <a:pt x="325" y="1717"/>
                    <a:pt x="317" y="1756"/>
                    <a:pt x="299" y="1800"/>
                  </a:cubicBezTo>
                  <a:cubicBezTo>
                    <a:pt x="388" y="1830"/>
                    <a:pt x="481" y="1849"/>
                    <a:pt x="578" y="1855"/>
                  </a:cubicBezTo>
                  <a:cubicBezTo>
                    <a:pt x="584" y="1855"/>
                    <a:pt x="590" y="1856"/>
                    <a:pt x="597" y="1856"/>
                  </a:cubicBezTo>
                  <a:cubicBezTo>
                    <a:pt x="612" y="1857"/>
                    <a:pt x="627" y="1857"/>
                    <a:pt x="642" y="1857"/>
                  </a:cubicBezTo>
                  <a:cubicBezTo>
                    <a:pt x="659" y="1857"/>
                    <a:pt x="659" y="1857"/>
                    <a:pt x="659" y="1857"/>
                  </a:cubicBezTo>
                  <a:cubicBezTo>
                    <a:pt x="659" y="1857"/>
                    <a:pt x="659" y="1857"/>
                    <a:pt x="659" y="1857"/>
                  </a:cubicBezTo>
                  <a:cubicBezTo>
                    <a:pt x="672" y="1857"/>
                    <a:pt x="685" y="1857"/>
                    <a:pt x="698" y="1856"/>
                  </a:cubicBezTo>
                  <a:cubicBezTo>
                    <a:pt x="706" y="1856"/>
                    <a:pt x="715" y="1855"/>
                    <a:pt x="723" y="1855"/>
                  </a:cubicBezTo>
                  <a:cubicBezTo>
                    <a:pt x="723" y="1855"/>
                    <a:pt x="723" y="1855"/>
                    <a:pt x="723" y="1855"/>
                  </a:cubicBezTo>
                  <a:cubicBezTo>
                    <a:pt x="821" y="1848"/>
                    <a:pt x="915" y="1828"/>
                    <a:pt x="1003" y="1797"/>
                  </a:cubicBezTo>
                  <a:cubicBezTo>
                    <a:pt x="989" y="1749"/>
                    <a:pt x="986" y="1708"/>
                    <a:pt x="986" y="1708"/>
                  </a:cubicBezTo>
                  <a:cubicBezTo>
                    <a:pt x="1010" y="1795"/>
                    <a:pt x="1010" y="1795"/>
                    <a:pt x="1010" y="1795"/>
                  </a:cubicBezTo>
                  <a:cubicBezTo>
                    <a:pt x="1115" y="1757"/>
                    <a:pt x="1212" y="1704"/>
                    <a:pt x="1299" y="1639"/>
                  </a:cubicBezTo>
                  <a:cubicBezTo>
                    <a:pt x="1176" y="1385"/>
                    <a:pt x="978" y="1387"/>
                    <a:pt x="918" y="1370"/>
                  </a:cubicBez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8" name="Freeform 6"/>
          <p:cNvSpPr/>
          <p:nvPr/>
        </p:nvSpPr>
        <p:spPr bwMode="auto">
          <a:xfrm>
            <a:off x="6448084" y="2112101"/>
            <a:ext cx="4776748" cy="1648046"/>
          </a:xfrm>
          <a:custGeom>
            <a:avLst/>
            <a:gdLst>
              <a:gd name="T0" fmla="*/ 0 w 2292"/>
              <a:gd name="T1" fmla="*/ 437 h 508"/>
              <a:gd name="T2" fmla="*/ 2292 w 2292"/>
              <a:gd name="T3" fmla="*/ 508 h 508"/>
              <a:gd name="T4" fmla="*/ 2292 w 2292"/>
              <a:gd name="T5" fmla="*/ 0 h 508"/>
              <a:gd name="T6" fmla="*/ 0 w 2292"/>
              <a:gd name="T7" fmla="*/ 65 h 508"/>
              <a:gd name="T8" fmla="*/ 0 w 2292"/>
              <a:gd name="T9" fmla="*/ 437 h 508"/>
            </a:gdLst>
            <a:ahLst/>
            <a:cxnLst>
              <a:cxn ang="0">
                <a:pos x="T0" y="T1"/>
              </a:cxn>
              <a:cxn ang="0">
                <a:pos x="T2" y="T3"/>
              </a:cxn>
              <a:cxn ang="0">
                <a:pos x="T4" y="T5"/>
              </a:cxn>
              <a:cxn ang="0">
                <a:pos x="T6" y="T7"/>
              </a:cxn>
              <a:cxn ang="0">
                <a:pos x="T8" y="T9"/>
              </a:cxn>
            </a:cxnLst>
            <a:rect l="0" t="0" r="r" b="b"/>
            <a:pathLst>
              <a:path w="2292" h="508">
                <a:moveTo>
                  <a:pt x="0" y="437"/>
                </a:moveTo>
                <a:lnTo>
                  <a:pt x="2292" y="508"/>
                </a:lnTo>
                <a:lnTo>
                  <a:pt x="2292" y="0"/>
                </a:lnTo>
                <a:lnTo>
                  <a:pt x="0" y="65"/>
                </a:lnTo>
                <a:lnTo>
                  <a:pt x="0" y="437"/>
                </a:lnTo>
                <a:close/>
              </a:path>
            </a:pathLst>
          </a:custGeom>
          <a:solidFill>
            <a:srgbClr val="00206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Box 18"/>
          <p:cNvSpPr txBox="1"/>
          <p:nvPr/>
        </p:nvSpPr>
        <p:spPr>
          <a:xfrm>
            <a:off x="6763084" y="1229111"/>
            <a:ext cx="4487542"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a:ln>
                  <a:noFill/>
                </a:ln>
                <a:solidFill>
                  <a:srgbClr val="C00000"/>
                </a:solidFill>
                <a:effectLst/>
                <a:uLnTx/>
                <a:uFillTx/>
                <a:latin typeface="Verdana" panose="020B0604030504040204" pitchFamily="34" charset="0"/>
                <a:ea typeface="Verdana" panose="020B0604030504040204" pitchFamily="34" charset="0"/>
                <a:cs typeface="+mn-cs"/>
              </a:rPr>
              <a:t> </a:t>
            </a: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6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rPr>
              <a:t>Q&amp;A</a:t>
            </a:r>
          </a:p>
        </p:txBody>
      </p:sp>
      <p:pic>
        <p:nvPicPr>
          <p:cNvPr id="20" name="Picture 19" descr="A close up of a logo&#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9640" y="4688904"/>
            <a:ext cx="1877798" cy="1308341"/>
          </a:xfrm>
          <a:prstGeom prst="rect">
            <a:avLst/>
          </a:prstGeom>
        </p:spPr>
      </p:pic>
      <p:sp>
        <p:nvSpPr>
          <p:cNvPr id="21" name="Title 1"/>
          <p:cNvSpPr txBox="1"/>
          <p:nvPr/>
        </p:nvSpPr>
        <p:spPr>
          <a:xfrm>
            <a:off x="5416592" y="4100981"/>
            <a:ext cx="5976621" cy="839889"/>
          </a:xfrm>
          <a:prstGeom prst="rect">
            <a:avLst/>
          </a:prstGeom>
          <a:noFill/>
        </p:spPr>
        <p:txBody>
          <a:bodyPr vert="horz" wrap="square"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en-US" sz="1800" b="1" i="0" u="none" strike="noStrike" kern="1200" cap="none" spc="0" normalizeH="0" baseline="0" noProof="0">
                <a:ln>
                  <a:noFill/>
                </a:ln>
                <a:solidFill>
                  <a:srgbClr val="002060"/>
                </a:solidFill>
                <a:effectLst/>
                <a:uLnTx/>
                <a:uFillTx/>
                <a:latin typeface="Verdana" panose="020B0604030504040204" pitchFamily="34" charset="0"/>
                <a:ea typeface="Verdana" panose="020B0604030504040204" pitchFamily="34" charset="0"/>
                <a:cs typeface="Verdana" panose="020B0604030504040204" pitchFamily="34" charset="0"/>
              </a:rPr>
              <a:t>Lead </a:t>
            </a:r>
            <a:r>
              <a:rPr kumimoji="0" lang="en-US" sz="1800" b="1" i="0" u="none" strike="noStrike" kern="1200" cap="none" spc="0" normalizeH="0" baseline="0" noProof="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sustainable </a:t>
            </a:r>
            <a:r>
              <a:rPr kumimoji="0" lang="en-US" sz="1800" b="1" i="0" u="none" strike="noStrike" kern="1200" cap="none" spc="0" normalizeH="0" baseline="0" noProof="0">
                <a:ln>
                  <a:noFill/>
                </a:ln>
                <a:solidFill>
                  <a:srgbClr val="002060"/>
                </a:solidFill>
                <a:effectLst/>
                <a:uLnTx/>
                <a:uFillTx/>
                <a:latin typeface="Verdana" panose="020B0604030504040204" pitchFamily="34" charset="0"/>
                <a:ea typeface="Verdana" panose="020B0604030504040204" pitchFamily="34" charset="0"/>
                <a:cs typeface="Verdana" panose="020B0604030504040204" pitchFamily="34" charset="0"/>
              </a:rPr>
              <a:t>change for a better future.</a:t>
            </a:r>
            <a:endParaRPr kumimoji="0" lang="el-GR" sz="1800" b="1" i="0" u="none" strike="noStrike" kern="1200" cap="none" spc="0" normalizeH="0" baseline="0" noProof="0">
              <a:ln>
                <a:noFill/>
              </a:ln>
              <a:solidFill>
                <a:srgbClr val="00206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1"/>
          <p:cNvSpPr txBox="1"/>
          <p:nvPr/>
        </p:nvSpPr>
        <p:spPr>
          <a:xfrm>
            <a:off x="1428997" y="104856"/>
            <a:ext cx="9144000" cy="48316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lang="en-GB" sz="2800" b="1">
                <a:solidFill>
                  <a:schemeClr val="accent1"/>
                </a:solidFill>
                <a:latin typeface="Bodoni MT" panose="02070603080606020203" pitchFamily="18" charset="0"/>
                <a:ea typeface="MS PGothic" charset="0"/>
                <a:cs typeface="Arial" panose="020B0604020202020204" pitchFamily="34" charset="0"/>
              </a:rPr>
              <a:t>Training Evaluation</a:t>
            </a:r>
          </a:p>
          <a:p>
            <a:pPr marL="0" marR="0" lvl="0" indent="0" algn="ctr" defTabSz="914400" rtl="0" eaLnBrk="1" fontAlgn="auto" latinLnBrk="0" hangingPunct="1">
              <a:lnSpc>
                <a:spcPct val="90000"/>
              </a:lnSpc>
              <a:spcBef>
                <a:spcPct val="0"/>
              </a:spcBef>
              <a:spcAft>
                <a:spcPts val="0"/>
              </a:spcAft>
              <a:buClrTx/>
              <a:buSzTx/>
              <a:buFontTx/>
              <a:buNone/>
              <a:defRPr/>
            </a:pPr>
            <a:endParaRPr lang="en-GB" sz="2800">
              <a:solidFill>
                <a:schemeClr val="accent1"/>
              </a:solidFill>
              <a:latin typeface="Bodoni MT" panose="02070603080606020203" pitchFamily="18" charset="0"/>
              <a:ea typeface="MS PGothic" charset="0"/>
              <a:cs typeface="Arial" panose="020B0604020202020204" pitchFamily="34" charset="0"/>
            </a:endParaRPr>
          </a:p>
          <a:p>
            <a:pPr marL="0" marR="0" lvl="0" indent="0" algn="ctr" defTabSz="914400" rtl="0" eaLnBrk="1" fontAlgn="auto" latinLnBrk="0" hangingPunct="1">
              <a:lnSpc>
                <a:spcPct val="90000"/>
              </a:lnSpc>
              <a:spcBef>
                <a:spcPct val="0"/>
              </a:spcBef>
              <a:spcAft>
                <a:spcPts val="0"/>
              </a:spcAft>
              <a:buClrTx/>
              <a:buSzTx/>
              <a:buFontTx/>
              <a:buNone/>
              <a:defRPr/>
            </a:pPr>
            <a:r>
              <a:rPr lang="en-US" sz="2800">
                <a:solidFill>
                  <a:schemeClr val="accent1"/>
                </a:solidFill>
                <a:latin typeface="Bodoni MT" panose="02070603080606020203" pitchFamily="18" charset="0"/>
                <a:ea typeface="MS PGothic" charset="0"/>
                <a:cs typeface="Arial" panose="020B0604020202020204" pitchFamily="34" charset="0"/>
              </a:rPr>
              <a:t>Please complete the evaluation before leaving the meeting room.</a:t>
            </a:r>
          </a:p>
          <a:p>
            <a:pPr marL="0" marR="0" lvl="0" indent="0" algn="ctr" defTabSz="914400" rtl="0" eaLnBrk="1" fontAlgn="auto" latinLnBrk="0" hangingPunct="1">
              <a:lnSpc>
                <a:spcPct val="90000"/>
              </a:lnSpc>
              <a:spcBef>
                <a:spcPct val="0"/>
              </a:spcBef>
              <a:spcAft>
                <a:spcPts val="0"/>
              </a:spcAft>
              <a:buClrTx/>
              <a:buSzTx/>
              <a:buFontTx/>
              <a:buNone/>
              <a:defRPr/>
            </a:pPr>
            <a:endParaRPr lang="en-US" sz="2800">
              <a:solidFill>
                <a:schemeClr val="accent1"/>
              </a:solidFill>
              <a:latin typeface="Bodoni MT" panose="02070603080606020203" pitchFamily="18" charset="0"/>
              <a:ea typeface="MS PGothic" charset="0"/>
              <a:cs typeface="Arial" panose="020B0604020202020204" pitchFamily="34" charset="0"/>
            </a:endParaRPr>
          </a:p>
          <a:p>
            <a:pPr marL="0" marR="0" lvl="0" indent="0" algn="ctr" defTabSz="914400" rtl="0" eaLnBrk="1" fontAlgn="auto" latinLnBrk="0" hangingPunct="1">
              <a:lnSpc>
                <a:spcPct val="90000"/>
              </a:lnSpc>
              <a:spcBef>
                <a:spcPct val="0"/>
              </a:spcBef>
              <a:spcAft>
                <a:spcPts val="0"/>
              </a:spcAft>
              <a:buClrTx/>
              <a:buSzTx/>
              <a:buFontTx/>
              <a:buNone/>
              <a:defRPr/>
            </a:pPr>
            <a:endParaRPr kumimoji="0" lang="en-US" sz="4400" b="0" i="1" u="none" strike="noStrike" kern="1200" cap="none" spc="0" normalizeH="0" baseline="0" noProof="0">
              <a:ln>
                <a:noFill/>
              </a:ln>
              <a:solidFill>
                <a:srgbClr val="002060"/>
              </a:solidFill>
              <a:effectLst/>
              <a:uLnTx/>
              <a:uFillTx/>
              <a:latin typeface="Verdana" panose="020B0604030504040204" pitchFamily="34" charset="0"/>
              <a:ea typeface="Verdana" panose="020B0604030504040204" pitchFamily="34" charset="0"/>
              <a:cs typeface="+mj-cs"/>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txBox="1"/>
          <p:nvPr/>
        </p:nvSpPr>
        <p:spPr>
          <a:xfrm>
            <a:off x="579529" y="418677"/>
            <a:ext cx="9509760" cy="648072"/>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anose="020B0604020202020204" pitchFamily="34" charset="0"/>
              <a:buNone/>
              <a:defRPr lang="el-GR" sz="3400" kern="1200">
                <a:solidFill>
                  <a:schemeClr val="tx2">
                    <a:lumMod val="75000"/>
                  </a:schemeClr>
                </a:solidFill>
                <a:latin typeface="+mj-lt"/>
                <a:ea typeface="+mj-ea"/>
                <a:cs typeface="+mj-cs"/>
              </a:defRPr>
            </a:lvl1pPr>
          </a:lstStyle>
          <a:p>
            <a:r>
              <a:rPr lang="en-GB" sz="3200">
                <a:solidFill>
                  <a:schemeClr val="accent1"/>
                </a:solidFill>
                <a:latin typeface="Bodoni MT" panose="02070603080606020203" pitchFamily="18" charset="0"/>
                <a:ea typeface="MS PGothic" charset="0"/>
                <a:cs typeface="Arial" panose="020B0604020202020204" pitchFamily="34" charset="0"/>
              </a:rPr>
              <a:t>Copyright </a:t>
            </a:r>
            <a:r>
              <a:rPr lang="en-US" sz="3200">
                <a:solidFill>
                  <a:schemeClr val="accent1"/>
                </a:solidFill>
                <a:latin typeface="Bodoni MT" panose="02070603080606020203" pitchFamily="18" charset="0"/>
                <a:ea typeface="MS PGothic" charset="0"/>
                <a:cs typeface="Arial" panose="020B0604020202020204" pitchFamily="34" charset="0"/>
              </a:rPr>
              <a:t>© </a:t>
            </a:r>
            <a:r>
              <a:rPr lang="en-GB" sz="3200">
                <a:solidFill>
                  <a:schemeClr val="accent1"/>
                </a:solidFill>
                <a:latin typeface="Bodoni MT" panose="02070603080606020203" pitchFamily="18" charset="0"/>
                <a:ea typeface="MS PGothic" charset="0"/>
                <a:cs typeface="Arial" panose="020B0604020202020204" pitchFamily="34" charset="0"/>
              </a:rPr>
              <a:t>20</a:t>
            </a:r>
            <a:r>
              <a:rPr lang="en-US" sz="3200">
                <a:solidFill>
                  <a:schemeClr val="accent1"/>
                </a:solidFill>
                <a:latin typeface="Bodoni MT" panose="02070603080606020203" pitchFamily="18" charset="0"/>
                <a:ea typeface="MS PGothic" charset="0"/>
                <a:cs typeface="Arial" panose="020B0604020202020204" pitchFamily="34" charset="0"/>
              </a:rPr>
              <a:t>22</a:t>
            </a:r>
            <a:r>
              <a:rPr lang="en-GB" sz="3200">
                <a:solidFill>
                  <a:schemeClr val="accent1"/>
                </a:solidFill>
                <a:latin typeface="Bodoni MT" panose="02070603080606020203" pitchFamily="18" charset="0"/>
                <a:ea typeface="MS PGothic" charset="0"/>
                <a:cs typeface="Arial" panose="020B0604020202020204" pitchFamily="34" charset="0"/>
              </a:rPr>
              <a:t> – Global Sustain</a:t>
            </a:r>
            <a:endParaRPr lang="el-GR" sz="3200">
              <a:solidFill>
                <a:schemeClr val="accent1"/>
              </a:solidFill>
              <a:ea typeface="MS PGothic" charset="0"/>
              <a:cs typeface="Arial" panose="020B0604020202020204" pitchFamily="34" charset="0"/>
            </a:endParaRPr>
          </a:p>
        </p:txBody>
      </p:sp>
      <p:sp>
        <p:nvSpPr>
          <p:cNvPr id="3" name="Rectangle 2"/>
          <p:cNvSpPr/>
          <p:nvPr/>
        </p:nvSpPr>
        <p:spPr>
          <a:xfrm>
            <a:off x="576307" y="1661974"/>
            <a:ext cx="11039387" cy="3139321"/>
          </a:xfrm>
          <a:prstGeom prst="rect">
            <a:avLst/>
          </a:prstGeom>
        </p:spPr>
        <p:txBody>
          <a:bodyPr wrap="square">
            <a:spAutoFit/>
          </a:bodyPr>
          <a:lstStyle/>
          <a:p>
            <a:pPr algn="just">
              <a:spcAft>
                <a:spcPts val="0"/>
              </a:spcAft>
            </a:pPr>
            <a:r>
              <a:rPr lang="en-GB" sz="1800">
                <a:solidFill>
                  <a:schemeClr val="accent1"/>
                </a:solidFill>
                <a:latin typeface="Bodoni MT" panose="02070603080606020203" pitchFamily="18" charset="0"/>
              </a:rPr>
              <a:t>All rights reserved.</a:t>
            </a:r>
          </a:p>
          <a:p>
            <a:pPr algn="just">
              <a:spcAft>
                <a:spcPts val="0"/>
              </a:spcAft>
            </a:pPr>
            <a:endParaRPr lang="en-GB" sz="1800">
              <a:solidFill>
                <a:schemeClr val="accent1"/>
              </a:solidFill>
              <a:latin typeface="Bodoni MT" panose="02070603080606020203" pitchFamily="18" charset="0"/>
            </a:endParaRPr>
          </a:p>
          <a:p>
            <a:pPr algn="just">
              <a:spcAft>
                <a:spcPts val="0"/>
              </a:spcAft>
            </a:pPr>
            <a:r>
              <a:rPr lang="en-GB" sz="1800">
                <a:solidFill>
                  <a:schemeClr val="accent1"/>
                </a:solidFill>
                <a:latin typeface="Bodoni MT" panose="02070603080606020203" pitchFamily="18" charset="0"/>
              </a:rPr>
              <a:t>This material is for the designated recipient(s) only and may contain privileged, proprietary, or otherwise private information. Any other use of this proposal without written consent of Global Sustain is prohibited. Where allowed by local law, communications with Global Sustain and its affiliates, including, mail (post), e-mail and instant messaging (including content), may be scanned by our systems for the purposes of information security and assessment of internal compliance with Global Sustain policy.</a:t>
            </a:r>
          </a:p>
          <a:p>
            <a:pPr algn="just">
              <a:spcAft>
                <a:spcPts val="0"/>
              </a:spcAft>
            </a:pPr>
            <a:endParaRPr lang="en-GB" sz="1800">
              <a:solidFill>
                <a:schemeClr val="accent1"/>
              </a:solidFill>
              <a:latin typeface="Bodoni MT" panose="02070603080606020203" pitchFamily="18" charset="0"/>
            </a:endParaRPr>
          </a:p>
          <a:p>
            <a:pPr algn="just">
              <a:spcAft>
                <a:spcPts val="0"/>
              </a:spcAft>
            </a:pPr>
            <a:r>
              <a:rPr lang="en-GB" sz="1800">
                <a:solidFill>
                  <a:schemeClr val="accent1"/>
                </a:solidFill>
                <a:latin typeface="Bodoni MT" panose="02070603080606020203" pitchFamily="18" charset="0"/>
              </a:rPr>
              <a:t>Global Sustain is a registered trademark TM.</a:t>
            </a:r>
          </a:p>
          <a:p>
            <a:pPr algn="just">
              <a:spcAft>
                <a:spcPts val="0"/>
              </a:spcAft>
            </a:pPr>
            <a:endParaRPr lang="en-GB" sz="1800">
              <a:solidFill>
                <a:schemeClr val="accent1"/>
              </a:solidFill>
              <a:latin typeface="Bodoni MT" panose="02070603080606020203" pitchFamily="18" charset="0"/>
            </a:endParaRPr>
          </a:p>
          <a:p>
            <a:pPr algn="just">
              <a:spcAft>
                <a:spcPts val="0"/>
              </a:spcAft>
            </a:pPr>
            <a:r>
              <a:rPr lang="en-GB" sz="1800">
                <a:solidFill>
                  <a:schemeClr val="accent1"/>
                </a:solidFill>
                <a:latin typeface="Bodoni MT" panose="02070603080606020203" pitchFamily="18" charset="0"/>
                <a:hlinkClick r:id="rId2">
                  <a:extLst>
                    <a:ext uri="{A12FA001-AC4F-418D-AE19-62706E023703}">
                      <ahyp:hlinkClr xmlns:ahyp="http://schemas.microsoft.com/office/drawing/2018/hyperlinkcolor" val="tx"/>
                    </a:ext>
                  </a:extLst>
                </a:hlinkClick>
              </a:rPr>
              <a:t>www.globalsustaingroup.com</a:t>
            </a:r>
            <a:r>
              <a:rPr lang="en-GB" sz="1800">
                <a:solidFill>
                  <a:schemeClr val="accent1"/>
                </a:solidFill>
                <a:latin typeface="Bodoni MT" panose="02070603080606020203" pitchFamily="18" charset="0"/>
              </a:rPr>
              <a:t> | </a:t>
            </a:r>
            <a:r>
              <a:rPr lang="en-GB" sz="1800">
                <a:solidFill>
                  <a:schemeClr val="accent1"/>
                </a:solidFill>
                <a:latin typeface="Bodoni MT" panose="02070603080606020203" pitchFamily="18" charset="0"/>
                <a:hlinkClick r:id="rId3">
                  <a:extLst>
                    <a:ext uri="{A12FA001-AC4F-418D-AE19-62706E023703}">
                      <ahyp:hlinkClr xmlns:ahyp="http://schemas.microsoft.com/office/drawing/2018/hyperlinkcolor" val="tx"/>
                    </a:ext>
                  </a:extLst>
                </a:hlinkClick>
              </a:rPr>
              <a:t>info@globalsustain.org</a:t>
            </a:r>
            <a:r>
              <a:rPr lang="en-GB" sz="1800">
                <a:solidFill>
                  <a:schemeClr val="accent1"/>
                </a:solidFill>
                <a:latin typeface="Bodoni MT" panose="02070603080606020203" pitchFamily="18" charset="0"/>
              </a:rPr>
              <a:t> </a:t>
            </a:r>
            <a:endParaRPr lang="el-GR" sz="1800">
              <a:solidFill>
                <a:schemeClr val="accent1"/>
              </a:solidFill>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xml><?xml version="1.0" encoding="utf-8"?>
<p:tagLst xmlns:a="http://schemas.openxmlformats.org/drawingml/2006/main" xmlns:r="http://schemas.openxmlformats.org/officeDocument/2006/relationships" xmlns:p="http://schemas.openxmlformats.org/presentationml/2006/main">
  <p:tag name="KSO_WM_UNIT_TABLE_BEAUTIFY" val="smartTable{16ce3287-21ce-4844-bb69-1b892b316156}"/>
</p:tagLst>
</file>

<file path=ppt/tags/tag8.xml><?xml version="1.0" encoding="utf-8"?>
<p:tagLst xmlns:a="http://schemas.openxmlformats.org/drawingml/2006/main" xmlns:r="http://schemas.openxmlformats.org/officeDocument/2006/relationships" xmlns:p="http://schemas.openxmlformats.org/presentationml/2006/main">
  <p:tag name="KSO_WM_UNIT_TABLE_BEAUTIFY" val="smartTable{de5a6143-c050-43d3-8ffc-cd52aaf2659c}"/>
</p:tagLst>
</file>

<file path=ppt/tags/tag9.xml><?xml version="1.0" encoding="utf-8"?>
<p:tagLst xmlns:a="http://schemas.openxmlformats.org/drawingml/2006/main" xmlns:r="http://schemas.openxmlformats.org/officeDocument/2006/relationships" xmlns:p="http://schemas.openxmlformats.org/presentationml/2006/main">
  <p:tag name="KSO_WM_UNIT_TABLE_BEAUTIFY" val="smartTable{de5a6143-c050-43d3-8ffc-cd52aaf2659c}"/>
</p:tagLst>
</file>

<file path=ppt/tags/tag10.xml><?xml version="1.0" encoding="utf-8"?>
<p:tagLst xmlns:a="http://schemas.openxmlformats.org/drawingml/2006/main" xmlns:r="http://schemas.openxmlformats.org/officeDocument/2006/relationships" xmlns:p="http://schemas.openxmlformats.org/presentationml/2006/main">
  <p:tag name="KSO_WM_UNIT_TABLE_BEAUTIFY" val="smartTable{de5a6143-c050-43d3-8ffc-cd52aaf2659c}"/>
</p:tagLst>
</file>

<file path=ppt/theme/theme1.xml><?xml version="1.0" encoding="utf-8"?>
<a:theme xmlns:a="http://schemas.openxmlformats.org/drawingml/2006/main" name="Presentations+template">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25400">
          <a:solidFill>
            <a:schemeClr val="tx1"/>
          </a:solidFill>
          <a:tailEnd type="none"/>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plate-english-4.3">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25400">
          <a:solidFill>
            <a:schemeClr val="tx1"/>
          </a:solidFill>
          <a:tailEnd type="none"/>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itle and section slides">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Presentations+template">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25400">
          <a:solidFill>
            <a:schemeClr val="tx1"/>
          </a:solidFill>
          <a:tailEnd type="none"/>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Presentations+template</Template>
  <TotalTime>0</TotalTime>
  <Words>4216</Words>
  <Application>Microsoft Office PowerPoint</Application>
  <PresentationFormat>Widescreen</PresentationFormat>
  <Paragraphs>643</Paragraphs>
  <Slides>74</Slides>
  <Notes>55</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74</vt:i4>
      </vt:variant>
    </vt:vector>
  </HeadingPairs>
  <TitlesOfParts>
    <vt:vector size="85" baseType="lpstr">
      <vt:lpstr>Arial</vt:lpstr>
      <vt:lpstr>Bodoni MT</vt:lpstr>
      <vt:lpstr>Calibri</vt:lpstr>
      <vt:lpstr>Franklin Gothic Book</vt:lpstr>
      <vt:lpstr>Franklin Gothic Medium</vt:lpstr>
      <vt:lpstr>Verdana</vt:lpstr>
      <vt:lpstr>Wingdings</vt:lpstr>
      <vt:lpstr>Presentations+template</vt:lpstr>
      <vt:lpstr>1_template-english-4.3</vt:lpstr>
      <vt:lpstr>Title and section slides</vt:lpstr>
      <vt:lpstr>1_Presentations+template</vt:lpstr>
      <vt:lpstr>ESG Masterclass for Local Consultants  ESG: Why it’s critical for SMEs &amp; how to help them get started </vt:lpstr>
      <vt:lpstr>Introductions, Training Outline &amp; Objectives</vt:lpstr>
      <vt:lpstr>About the Trainer</vt:lpstr>
      <vt:lpstr>About Global Sustain</vt:lpstr>
      <vt:lpstr>PowerPoint Presentation</vt:lpstr>
      <vt:lpstr>Learning Objectives</vt:lpstr>
      <vt:lpstr>PowerPoint Presentation</vt:lpstr>
      <vt:lpstr>PowerPoint Presentation</vt:lpstr>
      <vt:lpstr>PowerPoint Presentation</vt:lpstr>
      <vt:lpstr>ESG – The New Common Language</vt:lpstr>
      <vt:lpstr>PowerPoint Presentation</vt:lpstr>
      <vt:lpstr>Regulatory Definition of Sustainable Investment </vt:lpstr>
      <vt:lpstr>Cross-Industry ESG Material Issues</vt:lpstr>
      <vt:lpstr>PowerPoint Presentation</vt:lpstr>
      <vt:lpstr>The Impact of ESG on the Bottom Line</vt:lpstr>
      <vt:lpstr>PowerPoint Presentation</vt:lpstr>
      <vt:lpstr>Case Study</vt:lpstr>
      <vt:lpstr>Case Study: The Convenience Store</vt:lpstr>
      <vt:lpstr>Case Study: The Convenience Store (continued)</vt:lpstr>
      <vt:lpstr>PowerPoint Presentation</vt:lpstr>
      <vt:lpstr>PowerPoint Presentation</vt:lpstr>
      <vt:lpstr>PowerPoint Presentation</vt:lpstr>
      <vt:lpstr>PowerPoint Presentation</vt:lpstr>
      <vt:lpstr>European Union Sustainable Finance ec.europa.eu</vt:lpstr>
      <vt:lpstr>The Directives  </vt:lpstr>
      <vt:lpstr>The Regulations  </vt:lpstr>
      <vt:lpstr>PowerPoint Presentation</vt:lpstr>
      <vt:lpstr>ESG Frameworks, Principles, and Standards</vt:lpstr>
      <vt:lpstr>PowerPoint Presentation</vt:lpstr>
      <vt:lpstr>IFI Standards</vt:lpstr>
      <vt:lpstr>PowerPoint Presentation</vt:lpstr>
      <vt:lpstr>PowerPoint Presentation</vt:lpstr>
      <vt:lpstr>Corporate Governance &amp; ESG</vt:lpstr>
      <vt:lpstr>ESG/Sustainability Team Players</vt:lpstr>
      <vt:lpstr>PowerPoint Presentation</vt:lpstr>
      <vt:lpstr>PowerPoint Presentation</vt:lpstr>
      <vt:lpstr>PowerPoint Presentation</vt:lpstr>
      <vt:lpstr>PowerPoint Presentation</vt:lpstr>
      <vt:lpstr>The Sustainability Journey</vt:lpstr>
      <vt:lpstr>10 Reasons Why SMEs need an ESG Strategy</vt:lpstr>
      <vt:lpstr>PowerPoint Presentation</vt:lpstr>
      <vt:lpstr>PowerPoint Presentation</vt:lpstr>
      <vt:lpstr>PowerPoint Presentation</vt:lpstr>
      <vt:lpstr>PowerPoint Presentation</vt:lpstr>
      <vt:lpstr>ESG and Risk Management</vt:lpstr>
      <vt:lpstr>Risk – Return – Growth</vt:lpstr>
      <vt:lpstr>ESG risk drivers framework </vt:lpstr>
      <vt:lpstr>ESG risk drivers framework </vt:lpstr>
      <vt:lpstr>ESG risk drivers framework </vt:lpstr>
      <vt:lpstr>Climate Risks &amp; Impacts</vt:lpstr>
      <vt:lpstr>Climate Opportunities &amp; Impacts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ESG Reporting</vt:lpstr>
      <vt:lpstr>Principles of Good ESG Reporting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EBRD Environmental and Social Policy (“The ESP”)</vt:lpstr>
      <vt:lpstr>How EBRD conducts ESDD for SMEs  Case Study- Az-Lead LLC </vt:lpstr>
      <vt:lpstr>PowerPoint Presentation</vt:lpstr>
      <vt:lpstr>PowerPoint Presentation</vt:lpstr>
      <vt:lpstr>PowerPoint Presentation</vt:lpstr>
    </vt:vector>
  </TitlesOfParts>
  <Company>EBRD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overview of the EBRD</dc:title>
  <dc:creator>Dillon, Robert</dc:creator>
  <cp:keywords>[EBRD/OFFICIAL USE]</cp:keywords>
  <cp:lastModifiedBy>Michael Spanos</cp:lastModifiedBy>
  <cp:revision>1</cp:revision>
  <cp:lastPrinted>2022-12-07T10:45:58Z</cp:lastPrinted>
  <dcterms:created xsi:type="dcterms:W3CDTF">2022-12-07T10:45:58Z</dcterms:created>
  <dcterms:modified xsi:type="dcterms:W3CDTF">2022-12-19T10:32:25Z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IndexRef">
    <vt:lpwstr>251ca206-c4b9-4ea5-95c6-2fc231a980c1</vt:lpwstr>
  </property>
  <property fmtid="{D5CDD505-2E9C-101B-9397-08002B2CF9AE}" pid="3" name="bjSaver">
    <vt:lpwstr>+VyEgiTPZD3qRfLBjwXeeDHgZGrKM6Ez</vt:lpwstr>
  </property>
  <property fmtid="{D5CDD505-2E9C-101B-9397-08002B2CF9AE}" pid="4" name="bjDocumentSecurityLabel">
    <vt:lpwstr>OFFICIAL USE</vt:lpwstr>
  </property>
  <property fmtid="{D5CDD505-2E9C-101B-9397-08002B2CF9AE}" pid="5" name="bjDocumentLabelXML">
    <vt:lpwstr>&lt;?xml version="1.0" encoding="us-ascii"?&gt;&lt;sisl xmlns:xsi="http://www.w3.org/2001/XMLSchema-instance" xmlns:xsd="http://www.w3.org/2001/XMLSchema" sislVersion="0" policy="1d45786f-a737-4735-8af6-df12fb6939a2" origin="userSelected" xmlns="http://www.boldonj</vt:lpwstr>
  </property>
  <property fmtid="{D5CDD505-2E9C-101B-9397-08002B2CF9AE}" pid="6" name="bjDocumentLabelXML-0">
    <vt:lpwstr>ames.com/2008/01/sie/internal/label"&gt;&lt;element uid="id_classification_generalbusiness" value="" /&gt;&lt;element uid="214105f6-acd4-485a-afa0-a0b988f7534c" value="" /&gt;&lt;/sisl&gt;</vt:lpwstr>
  </property>
  <property fmtid="{D5CDD505-2E9C-101B-9397-08002B2CF9AE}" pid="7" name="ContentTypeId">
    <vt:lpwstr>0x010100A69193149E996D4593A23C1D5C593DA7</vt:lpwstr>
  </property>
  <property fmtid="{D5CDD505-2E9C-101B-9397-08002B2CF9AE}" pid="8" name="MSIP_Label_1cb350ab-c2fd-4b20-a9d9-41f8e7e93f2e_Enabled">
    <vt:lpwstr>true</vt:lpwstr>
  </property>
  <property fmtid="{D5CDD505-2E9C-101B-9397-08002B2CF9AE}" pid="9" name="MSIP_Label_1cb350ab-c2fd-4b20-a9d9-41f8e7e93f2e_SetDate">
    <vt:lpwstr>2022-12-05T10:17:26Z</vt:lpwstr>
  </property>
  <property fmtid="{D5CDD505-2E9C-101B-9397-08002B2CF9AE}" pid="10" name="MSIP_Label_1cb350ab-c2fd-4b20-a9d9-41f8e7e93f2e_Method">
    <vt:lpwstr>Standard</vt:lpwstr>
  </property>
  <property fmtid="{D5CDD505-2E9C-101B-9397-08002B2CF9AE}" pid="11" name="MSIP_Label_1cb350ab-c2fd-4b20-a9d9-41f8e7e93f2e_Name">
    <vt:lpwstr>OFFICIAL USE</vt:lpwstr>
  </property>
  <property fmtid="{D5CDD505-2E9C-101B-9397-08002B2CF9AE}" pid="12" name="MSIP_Label_1cb350ab-c2fd-4b20-a9d9-41f8e7e93f2e_SiteId">
    <vt:lpwstr>172f4752-6874-4876-bad5-e6d61f991171</vt:lpwstr>
  </property>
  <property fmtid="{D5CDD505-2E9C-101B-9397-08002B2CF9AE}" pid="13" name="MSIP_Label_1cb350ab-c2fd-4b20-a9d9-41f8e7e93f2e_ActionId">
    <vt:lpwstr>ab1c902a-8ac3-454c-972d-08ab4e815d2d</vt:lpwstr>
  </property>
  <property fmtid="{D5CDD505-2E9C-101B-9397-08002B2CF9AE}" pid="14" name="MSIP_Label_1cb350ab-c2fd-4b20-a9d9-41f8e7e93f2e_ContentBits">
    <vt:lpwstr>0</vt:lpwstr>
  </property>
  <property fmtid="{D5CDD505-2E9C-101B-9397-08002B2CF9AE}" pid="15" name="MediaServiceImageTags">
    <vt:lpwstr/>
  </property>
  <property fmtid="{D5CDD505-2E9C-101B-9397-08002B2CF9AE}" pid="16" name="KSOProductBuildVer">
    <vt:lpwstr>1033-4.6.0.7725</vt:lpwstr>
  </property>
</Properties>
</file>